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55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g\gmanessi\Documenti\LUPIN\Measurements\Master%20thesis,%202009%20and%202010\Raccolte%20dati%20sperimentali\Sorgente%20in%20lab%20(Tubo%20nuovo%20-%20LogAmp)%2029-04-2010\1342%20V\Neutrone1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g\gmanessi\Documenti\LUPIN\Response%20function%20(Ferrarini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g\gmanessi\Documenti\HiRadMat\Main%20run\Response%20function%20of%20the%20detecto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g\gmanessi\Documenti\LUPIN\Response%20function%20(Ferrarini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g\gmanessi\Documenti\HiRadMat\Main%20run\Analysis\Response%20function%20of%20the%20detector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pozzi\Dropbox\CERN\IRON%20SHIELDING\Response%20Functions\Response%20Functions\BSS+LINUS%20resp%20to%20neutrons%20(most%20recent%20data)\PLINUS.DA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g\gmanessi\Documenti\LUPIN\Response%20function%20(Ferrarini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0004877117564"/>
          <c:y val="8.6695343357878221E-2"/>
          <c:w val="0.78443526680730369"/>
          <c:h val="0.669233058371577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Foglio1!$C$1:$C$2</c:f>
              <c:strCache>
                <c:ptCount val="1"/>
                <c:pt idx="0">
                  <c:v>Iin (nA)</c:v>
                </c:pt>
              </c:strCache>
            </c:strRef>
          </c:tx>
          <c:marker>
            <c:symbol val="none"/>
          </c:marker>
          <c:xVal>
            <c:numRef>
              <c:f>Foglio1!$G$3:$G$5004</c:f>
              <c:numCache>
                <c:formatCode>General</c:formatCode>
                <c:ptCount val="5002"/>
                <c:pt idx="0">
                  <c:v>-20</c:v>
                </c:pt>
                <c:pt idx="1">
                  <c:v>-19.96</c:v>
                </c:pt>
                <c:pt idx="2">
                  <c:v>-19.920000000000002</c:v>
                </c:pt>
                <c:pt idx="3">
                  <c:v>-19.88</c:v>
                </c:pt>
                <c:pt idx="4">
                  <c:v>-19.84</c:v>
                </c:pt>
                <c:pt idx="5">
                  <c:v>-19.8</c:v>
                </c:pt>
                <c:pt idx="6">
                  <c:v>-19.760000000000002</c:v>
                </c:pt>
                <c:pt idx="7">
                  <c:v>-19.72</c:v>
                </c:pt>
                <c:pt idx="8">
                  <c:v>-19.68</c:v>
                </c:pt>
                <c:pt idx="9">
                  <c:v>-19.64</c:v>
                </c:pt>
                <c:pt idx="10">
                  <c:v>-19.600000000000001</c:v>
                </c:pt>
                <c:pt idx="11">
                  <c:v>-19.559999999999999</c:v>
                </c:pt>
                <c:pt idx="12">
                  <c:v>-19.52</c:v>
                </c:pt>
                <c:pt idx="13">
                  <c:v>-19.48</c:v>
                </c:pt>
                <c:pt idx="14">
                  <c:v>-19.440000000000001</c:v>
                </c:pt>
                <c:pt idx="15">
                  <c:v>-19.399999999999999</c:v>
                </c:pt>
                <c:pt idx="16">
                  <c:v>-19.36</c:v>
                </c:pt>
                <c:pt idx="17">
                  <c:v>-19.32</c:v>
                </c:pt>
                <c:pt idx="18">
                  <c:v>-19.28</c:v>
                </c:pt>
                <c:pt idx="19">
                  <c:v>-19.239999999999998</c:v>
                </c:pt>
                <c:pt idx="20">
                  <c:v>-19.2</c:v>
                </c:pt>
                <c:pt idx="21">
                  <c:v>-19.16</c:v>
                </c:pt>
                <c:pt idx="22">
                  <c:v>-19.12</c:v>
                </c:pt>
                <c:pt idx="23">
                  <c:v>-19.079999999999998</c:v>
                </c:pt>
                <c:pt idx="24">
                  <c:v>-19.04</c:v>
                </c:pt>
                <c:pt idx="25">
                  <c:v>-19</c:v>
                </c:pt>
                <c:pt idx="26">
                  <c:v>-18.96</c:v>
                </c:pt>
                <c:pt idx="27">
                  <c:v>-18.920000000000002</c:v>
                </c:pt>
                <c:pt idx="28">
                  <c:v>-18.88</c:v>
                </c:pt>
                <c:pt idx="29">
                  <c:v>-18.84</c:v>
                </c:pt>
                <c:pt idx="30">
                  <c:v>-18.8</c:v>
                </c:pt>
                <c:pt idx="31">
                  <c:v>-18.760000000000002</c:v>
                </c:pt>
                <c:pt idx="32">
                  <c:v>-18.72</c:v>
                </c:pt>
                <c:pt idx="33">
                  <c:v>-18.68</c:v>
                </c:pt>
                <c:pt idx="34">
                  <c:v>-18.64</c:v>
                </c:pt>
                <c:pt idx="35">
                  <c:v>-18.600000000000001</c:v>
                </c:pt>
                <c:pt idx="36">
                  <c:v>-18.559999999999999</c:v>
                </c:pt>
                <c:pt idx="37">
                  <c:v>-18.52</c:v>
                </c:pt>
                <c:pt idx="38">
                  <c:v>-18.48</c:v>
                </c:pt>
                <c:pt idx="39">
                  <c:v>-18.440000000000001</c:v>
                </c:pt>
                <c:pt idx="40">
                  <c:v>-18.399999999999999</c:v>
                </c:pt>
                <c:pt idx="41">
                  <c:v>-18.36</c:v>
                </c:pt>
                <c:pt idx="42">
                  <c:v>-18.32</c:v>
                </c:pt>
                <c:pt idx="43">
                  <c:v>-18.28</c:v>
                </c:pt>
                <c:pt idx="44">
                  <c:v>-18.239999999999998</c:v>
                </c:pt>
                <c:pt idx="45">
                  <c:v>-18.2</c:v>
                </c:pt>
                <c:pt idx="46">
                  <c:v>-18.16</c:v>
                </c:pt>
                <c:pt idx="47">
                  <c:v>-18.12</c:v>
                </c:pt>
                <c:pt idx="48">
                  <c:v>-18.079999999999998</c:v>
                </c:pt>
                <c:pt idx="49">
                  <c:v>-18.04</c:v>
                </c:pt>
                <c:pt idx="50">
                  <c:v>-18</c:v>
                </c:pt>
                <c:pt idx="51">
                  <c:v>-17.96</c:v>
                </c:pt>
                <c:pt idx="52">
                  <c:v>-17.920000000000002</c:v>
                </c:pt>
                <c:pt idx="53">
                  <c:v>-17.88</c:v>
                </c:pt>
                <c:pt idx="54">
                  <c:v>-17.84</c:v>
                </c:pt>
                <c:pt idx="55">
                  <c:v>-17.8</c:v>
                </c:pt>
                <c:pt idx="56">
                  <c:v>-17.760000000000002</c:v>
                </c:pt>
                <c:pt idx="57">
                  <c:v>-17.72</c:v>
                </c:pt>
                <c:pt idx="58">
                  <c:v>-17.68</c:v>
                </c:pt>
                <c:pt idx="59">
                  <c:v>-17.64</c:v>
                </c:pt>
                <c:pt idx="60">
                  <c:v>-17.600000000000001</c:v>
                </c:pt>
                <c:pt idx="61">
                  <c:v>-17.559999999999999</c:v>
                </c:pt>
                <c:pt idx="62">
                  <c:v>-17.52</c:v>
                </c:pt>
                <c:pt idx="63">
                  <c:v>-17.48</c:v>
                </c:pt>
                <c:pt idx="64">
                  <c:v>-17.440000000000001</c:v>
                </c:pt>
                <c:pt idx="65">
                  <c:v>-17.399999999999999</c:v>
                </c:pt>
                <c:pt idx="66">
                  <c:v>-17.36</c:v>
                </c:pt>
                <c:pt idx="67">
                  <c:v>-17.32</c:v>
                </c:pt>
                <c:pt idx="68">
                  <c:v>-17.28</c:v>
                </c:pt>
                <c:pt idx="69">
                  <c:v>-17.239999999999998</c:v>
                </c:pt>
                <c:pt idx="70">
                  <c:v>-17.2</c:v>
                </c:pt>
                <c:pt idx="71">
                  <c:v>-17.16</c:v>
                </c:pt>
                <c:pt idx="72">
                  <c:v>-17.12</c:v>
                </c:pt>
                <c:pt idx="73">
                  <c:v>-17.079999999999998</c:v>
                </c:pt>
                <c:pt idx="74">
                  <c:v>-17.04</c:v>
                </c:pt>
                <c:pt idx="75">
                  <c:v>-17</c:v>
                </c:pt>
                <c:pt idx="76">
                  <c:v>-16.96</c:v>
                </c:pt>
                <c:pt idx="77">
                  <c:v>-16.920000000000002</c:v>
                </c:pt>
                <c:pt idx="78">
                  <c:v>-16.88</c:v>
                </c:pt>
                <c:pt idx="79">
                  <c:v>-16.84</c:v>
                </c:pt>
                <c:pt idx="80">
                  <c:v>-16.8</c:v>
                </c:pt>
                <c:pt idx="81">
                  <c:v>-16.760000000000002</c:v>
                </c:pt>
                <c:pt idx="82">
                  <c:v>-16.72</c:v>
                </c:pt>
                <c:pt idx="83">
                  <c:v>-16.68</c:v>
                </c:pt>
                <c:pt idx="84">
                  <c:v>-16.64</c:v>
                </c:pt>
                <c:pt idx="85">
                  <c:v>-16.600000000000001</c:v>
                </c:pt>
                <c:pt idx="86">
                  <c:v>-16.559999999999999</c:v>
                </c:pt>
                <c:pt idx="87">
                  <c:v>-16.52</c:v>
                </c:pt>
                <c:pt idx="88">
                  <c:v>-16.48</c:v>
                </c:pt>
                <c:pt idx="89">
                  <c:v>-16.440000000000001</c:v>
                </c:pt>
                <c:pt idx="90">
                  <c:v>-16.399999999999999</c:v>
                </c:pt>
                <c:pt idx="91">
                  <c:v>-16.36</c:v>
                </c:pt>
                <c:pt idx="92">
                  <c:v>-16.32</c:v>
                </c:pt>
                <c:pt idx="93">
                  <c:v>-16.28</c:v>
                </c:pt>
                <c:pt idx="94">
                  <c:v>-16.239999999999998</c:v>
                </c:pt>
                <c:pt idx="95">
                  <c:v>-16.2</c:v>
                </c:pt>
                <c:pt idx="96">
                  <c:v>-16.16</c:v>
                </c:pt>
                <c:pt idx="97">
                  <c:v>-16.12</c:v>
                </c:pt>
                <c:pt idx="98">
                  <c:v>-16.079999999999998</c:v>
                </c:pt>
                <c:pt idx="99">
                  <c:v>-16.04</c:v>
                </c:pt>
                <c:pt idx="100">
                  <c:v>-16</c:v>
                </c:pt>
                <c:pt idx="101">
                  <c:v>-15.96</c:v>
                </c:pt>
                <c:pt idx="102">
                  <c:v>-15.92</c:v>
                </c:pt>
                <c:pt idx="103">
                  <c:v>-15.88</c:v>
                </c:pt>
                <c:pt idx="104">
                  <c:v>-15.84</c:v>
                </c:pt>
                <c:pt idx="105">
                  <c:v>-15.8</c:v>
                </c:pt>
                <c:pt idx="106">
                  <c:v>-15.76</c:v>
                </c:pt>
                <c:pt idx="107">
                  <c:v>-15.72</c:v>
                </c:pt>
                <c:pt idx="108">
                  <c:v>-15.68</c:v>
                </c:pt>
                <c:pt idx="109">
                  <c:v>-15.64</c:v>
                </c:pt>
                <c:pt idx="110">
                  <c:v>-15.6</c:v>
                </c:pt>
                <c:pt idx="111">
                  <c:v>-15.56</c:v>
                </c:pt>
                <c:pt idx="112">
                  <c:v>-15.52</c:v>
                </c:pt>
                <c:pt idx="113">
                  <c:v>-15.48</c:v>
                </c:pt>
                <c:pt idx="114">
                  <c:v>-15.44</c:v>
                </c:pt>
                <c:pt idx="115">
                  <c:v>-15.4</c:v>
                </c:pt>
                <c:pt idx="116">
                  <c:v>-15.36</c:v>
                </c:pt>
                <c:pt idx="117">
                  <c:v>-15.32</c:v>
                </c:pt>
                <c:pt idx="118">
                  <c:v>-15.28</c:v>
                </c:pt>
                <c:pt idx="119">
                  <c:v>-15.24</c:v>
                </c:pt>
                <c:pt idx="120">
                  <c:v>-15.2</c:v>
                </c:pt>
                <c:pt idx="121">
                  <c:v>-15.16</c:v>
                </c:pt>
                <c:pt idx="122">
                  <c:v>-15.12</c:v>
                </c:pt>
                <c:pt idx="123">
                  <c:v>-15.08</c:v>
                </c:pt>
                <c:pt idx="124">
                  <c:v>-15.04</c:v>
                </c:pt>
                <c:pt idx="125">
                  <c:v>-15</c:v>
                </c:pt>
                <c:pt idx="126">
                  <c:v>-14.96</c:v>
                </c:pt>
                <c:pt idx="127">
                  <c:v>-14.92</c:v>
                </c:pt>
                <c:pt idx="128">
                  <c:v>-14.88</c:v>
                </c:pt>
                <c:pt idx="129">
                  <c:v>-14.84</c:v>
                </c:pt>
                <c:pt idx="130">
                  <c:v>-14.8</c:v>
                </c:pt>
                <c:pt idx="131">
                  <c:v>-14.76</c:v>
                </c:pt>
                <c:pt idx="132">
                  <c:v>-14.72</c:v>
                </c:pt>
                <c:pt idx="133">
                  <c:v>-14.68</c:v>
                </c:pt>
                <c:pt idx="134">
                  <c:v>-14.64</c:v>
                </c:pt>
                <c:pt idx="135">
                  <c:v>-14.6</c:v>
                </c:pt>
                <c:pt idx="136">
                  <c:v>-14.56</c:v>
                </c:pt>
                <c:pt idx="137">
                  <c:v>-14.52</c:v>
                </c:pt>
                <c:pt idx="138">
                  <c:v>-14.48</c:v>
                </c:pt>
                <c:pt idx="139">
                  <c:v>-14.44</c:v>
                </c:pt>
                <c:pt idx="140">
                  <c:v>-14.4</c:v>
                </c:pt>
                <c:pt idx="141">
                  <c:v>-14.36</c:v>
                </c:pt>
                <c:pt idx="142">
                  <c:v>-14.32</c:v>
                </c:pt>
                <c:pt idx="143">
                  <c:v>-14.28</c:v>
                </c:pt>
                <c:pt idx="144">
                  <c:v>-14.24</c:v>
                </c:pt>
                <c:pt idx="145">
                  <c:v>-14.2</c:v>
                </c:pt>
                <c:pt idx="146">
                  <c:v>-14.16</c:v>
                </c:pt>
                <c:pt idx="147">
                  <c:v>-14.12</c:v>
                </c:pt>
                <c:pt idx="148">
                  <c:v>-14.08</c:v>
                </c:pt>
                <c:pt idx="149">
                  <c:v>-14.04</c:v>
                </c:pt>
                <c:pt idx="150">
                  <c:v>-14</c:v>
                </c:pt>
                <c:pt idx="151">
                  <c:v>-13.96</c:v>
                </c:pt>
                <c:pt idx="152">
                  <c:v>-13.92</c:v>
                </c:pt>
                <c:pt idx="153">
                  <c:v>-13.88</c:v>
                </c:pt>
                <c:pt idx="154">
                  <c:v>-13.84</c:v>
                </c:pt>
                <c:pt idx="155">
                  <c:v>-13.8</c:v>
                </c:pt>
                <c:pt idx="156">
                  <c:v>-13.76</c:v>
                </c:pt>
                <c:pt idx="157">
                  <c:v>-13.72</c:v>
                </c:pt>
                <c:pt idx="158">
                  <c:v>-13.68</c:v>
                </c:pt>
                <c:pt idx="159">
                  <c:v>-13.64</c:v>
                </c:pt>
                <c:pt idx="160">
                  <c:v>-13.6</c:v>
                </c:pt>
                <c:pt idx="161">
                  <c:v>-13.56</c:v>
                </c:pt>
                <c:pt idx="162">
                  <c:v>-13.52</c:v>
                </c:pt>
                <c:pt idx="163">
                  <c:v>-13.48</c:v>
                </c:pt>
                <c:pt idx="164">
                  <c:v>-13.44</c:v>
                </c:pt>
                <c:pt idx="165">
                  <c:v>-13.4</c:v>
                </c:pt>
                <c:pt idx="166">
                  <c:v>-13.36</c:v>
                </c:pt>
                <c:pt idx="167">
                  <c:v>-13.32</c:v>
                </c:pt>
                <c:pt idx="168">
                  <c:v>-13.28</c:v>
                </c:pt>
                <c:pt idx="169">
                  <c:v>-13.24</c:v>
                </c:pt>
                <c:pt idx="170">
                  <c:v>-13.2</c:v>
                </c:pt>
                <c:pt idx="171">
                  <c:v>-13.16</c:v>
                </c:pt>
                <c:pt idx="172">
                  <c:v>-13.12</c:v>
                </c:pt>
                <c:pt idx="173">
                  <c:v>-13.08</c:v>
                </c:pt>
                <c:pt idx="174">
                  <c:v>-13.04</c:v>
                </c:pt>
                <c:pt idx="175">
                  <c:v>-13</c:v>
                </c:pt>
                <c:pt idx="176">
                  <c:v>-12.96</c:v>
                </c:pt>
                <c:pt idx="177">
                  <c:v>-12.92</c:v>
                </c:pt>
                <c:pt idx="178">
                  <c:v>-12.88</c:v>
                </c:pt>
                <c:pt idx="179">
                  <c:v>-12.84</c:v>
                </c:pt>
                <c:pt idx="180">
                  <c:v>-12.8</c:v>
                </c:pt>
                <c:pt idx="181">
                  <c:v>-12.76</c:v>
                </c:pt>
                <c:pt idx="182">
                  <c:v>-12.72</c:v>
                </c:pt>
                <c:pt idx="183">
                  <c:v>-12.68</c:v>
                </c:pt>
                <c:pt idx="184">
                  <c:v>-12.64</c:v>
                </c:pt>
                <c:pt idx="185">
                  <c:v>-12.6</c:v>
                </c:pt>
                <c:pt idx="186">
                  <c:v>-12.56</c:v>
                </c:pt>
                <c:pt idx="187">
                  <c:v>-12.52</c:v>
                </c:pt>
                <c:pt idx="188">
                  <c:v>-12.48</c:v>
                </c:pt>
                <c:pt idx="189">
                  <c:v>-12.44</c:v>
                </c:pt>
                <c:pt idx="190">
                  <c:v>-12.4</c:v>
                </c:pt>
                <c:pt idx="191">
                  <c:v>-12.36</c:v>
                </c:pt>
                <c:pt idx="192">
                  <c:v>-12.32</c:v>
                </c:pt>
                <c:pt idx="193">
                  <c:v>-12.28</c:v>
                </c:pt>
                <c:pt idx="194">
                  <c:v>-12.24</c:v>
                </c:pt>
                <c:pt idx="195">
                  <c:v>-12.2</c:v>
                </c:pt>
                <c:pt idx="196">
                  <c:v>-12.16</c:v>
                </c:pt>
                <c:pt idx="197">
                  <c:v>-12.12</c:v>
                </c:pt>
                <c:pt idx="198">
                  <c:v>-12.08</c:v>
                </c:pt>
                <c:pt idx="199">
                  <c:v>-12.04</c:v>
                </c:pt>
                <c:pt idx="200">
                  <c:v>-12</c:v>
                </c:pt>
                <c:pt idx="201">
                  <c:v>-11.96</c:v>
                </c:pt>
                <c:pt idx="202">
                  <c:v>-11.92</c:v>
                </c:pt>
                <c:pt idx="203">
                  <c:v>-11.88</c:v>
                </c:pt>
                <c:pt idx="204">
                  <c:v>-11.84</c:v>
                </c:pt>
                <c:pt idx="205">
                  <c:v>-11.8</c:v>
                </c:pt>
                <c:pt idx="206">
                  <c:v>-11.76</c:v>
                </c:pt>
                <c:pt idx="207">
                  <c:v>-11.72</c:v>
                </c:pt>
                <c:pt idx="208">
                  <c:v>-11.68</c:v>
                </c:pt>
                <c:pt idx="209">
                  <c:v>-11.64</c:v>
                </c:pt>
                <c:pt idx="210">
                  <c:v>-11.6</c:v>
                </c:pt>
                <c:pt idx="211">
                  <c:v>-11.56</c:v>
                </c:pt>
                <c:pt idx="212">
                  <c:v>-11.52</c:v>
                </c:pt>
                <c:pt idx="213">
                  <c:v>-11.48</c:v>
                </c:pt>
                <c:pt idx="214">
                  <c:v>-11.44</c:v>
                </c:pt>
                <c:pt idx="215">
                  <c:v>-11.4</c:v>
                </c:pt>
                <c:pt idx="216">
                  <c:v>-11.36</c:v>
                </c:pt>
                <c:pt idx="217">
                  <c:v>-11.32</c:v>
                </c:pt>
                <c:pt idx="218">
                  <c:v>-11.28</c:v>
                </c:pt>
                <c:pt idx="219">
                  <c:v>-11.24</c:v>
                </c:pt>
                <c:pt idx="220">
                  <c:v>-11.2</c:v>
                </c:pt>
                <c:pt idx="221">
                  <c:v>-11.16</c:v>
                </c:pt>
                <c:pt idx="222">
                  <c:v>-11.12</c:v>
                </c:pt>
                <c:pt idx="223">
                  <c:v>-11.08</c:v>
                </c:pt>
                <c:pt idx="224">
                  <c:v>-11.04</c:v>
                </c:pt>
                <c:pt idx="225">
                  <c:v>-11</c:v>
                </c:pt>
                <c:pt idx="226">
                  <c:v>-10.96</c:v>
                </c:pt>
                <c:pt idx="227">
                  <c:v>-10.92</c:v>
                </c:pt>
                <c:pt idx="228">
                  <c:v>-10.88</c:v>
                </c:pt>
                <c:pt idx="229">
                  <c:v>-10.84</c:v>
                </c:pt>
                <c:pt idx="230">
                  <c:v>-10.8</c:v>
                </c:pt>
                <c:pt idx="231">
                  <c:v>-10.76</c:v>
                </c:pt>
                <c:pt idx="232">
                  <c:v>-10.72</c:v>
                </c:pt>
                <c:pt idx="233">
                  <c:v>-10.68</c:v>
                </c:pt>
                <c:pt idx="234">
                  <c:v>-10.64</c:v>
                </c:pt>
                <c:pt idx="235">
                  <c:v>-10.6</c:v>
                </c:pt>
                <c:pt idx="236">
                  <c:v>-10.56</c:v>
                </c:pt>
                <c:pt idx="237">
                  <c:v>-10.52</c:v>
                </c:pt>
                <c:pt idx="238">
                  <c:v>-10.48</c:v>
                </c:pt>
                <c:pt idx="239">
                  <c:v>-10.44</c:v>
                </c:pt>
                <c:pt idx="240">
                  <c:v>-10.4</c:v>
                </c:pt>
                <c:pt idx="241">
                  <c:v>-10.36</c:v>
                </c:pt>
                <c:pt idx="242">
                  <c:v>-10.32</c:v>
                </c:pt>
                <c:pt idx="243">
                  <c:v>-10.28</c:v>
                </c:pt>
                <c:pt idx="244">
                  <c:v>-10.24</c:v>
                </c:pt>
                <c:pt idx="245">
                  <c:v>-10.199999999999999</c:v>
                </c:pt>
                <c:pt idx="246">
                  <c:v>-10.16</c:v>
                </c:pt>
                <c:pt idx="247">
                  <c:v>-10.119999999999999</c:v>
                </c:pt>
                <c:pt idx="248">
                  <c:v>-10.08</c:v>
                </c:pt>
                <c:pt idx="249">
                  <c:v>-10.039999999999999</c:v>
                </c:pt>
                <c:pt idx="250">
                  <c:v>-10</c:v>
                </c:pt>
                <c:pt idx="251">
                  <c:v>-9.9600000000000009</c:v>
                </c:pt>
                <c:pt idx="252">
                  <c:v>-9.92</c:v>
                </c:pt>
                <c:pt idx="253">
                  <c:v>-9.8800000000000008</c:v>
                </c:pt>
                <c:pt idx="254">
                  <c:v>-9.84</c:v>
                </c:pt>
                <c:pt idx="255">
                  <c:v>-9.8000000000000007</c:v>
                </c:pt>
                <c:pt idx="256">
                  <c:v>-9.76</c:v>
                </c:pt>
                <c:pt idx="257">
                  <c:v>-9.7200000000000006</c:v>
                </c:pt>
                <c:pt idx="258">
                  <c:v>-9.68</c:v>
                </c:pt>
                <c:pt idx="259">
                  <c:v>-9.64</c:v>
                </c:pt>
                <c:pt idx="260">
                  <c:v>-9.6</c:v>
                </c:pt>
                <c:pt idx="261">
                  <c:v>-9.56</c:v>
                </c:pt>
                <c:pt idx="262">
                  <c:v>-9.52</c:v>
                </c:pt>
                <c:pt idx="263">
                  <c:v>-9.48</c:v>
                </c:pt>
                <c:pt idx="264">
                  <c:v>-9.44</c:v>
                </c:pt>
                <c:pt idx="265">
                  <c:v>-9.4</c:v>
                </c:pt>
                <c:pt idx="266">
                  <c:v>-9.36</c:v>
                </c:pt>
                <c:pt idx="267">
                  <c:v>-9.32</c:v>
                </c:pt>
                <c:pt idx="268">
                  <c:v>-9.2799999999999994</c:v>
                </c:pt>
                <c:pt idx="269">
                  <c:v>-9.24</c:v>
                </c:pt>
                <c:pt idx="270">
                  <c:v>-9.1999999999999993</c:v>
                </c:pt>
                <c:pt idx="271">
                  <c:v>-9.16</c:v>
                </c:pt>
                <c:pt idx="272">
                  <c:v>-9.1199999999999992</c:v>
                </c:pt>
                <c:pt idx="273">
                  <c:v>-9.08</c:v>
                </c:pt>
                <c:pt idx="274">
                  <c:v>-9.0399999999999991</c:v>
                </c:pt>
                <c:pt idx="275">
                  <c:v>-9</c:v>
                </c:pt>
                <c:pt idx="276">
                  <c:v>-8.9600000000000009</c:v>
                </c:pt>
                <c:pt idx="277">
                  <c:v>-8.92</c:v>
                </c:pt>
                <c:pt idx="278">
                  <c:v>-8.8800000000000008</c:v>
                </c:pt>
                <c:pt idx="279">
                  <c:v>-8.84</c:v>
                </c:pt>
                <c:pt idx="280">
                  <c:v>-8.8000000000000007</c:v>
                </c:pt>
                <c:pt idx="281">
                  <c:v>-8.76</c:v>
                </c:pt>
                <c:pt idx="282">
                  <c:v>-8.7200000000000006</c:v>
                </c:pt>
                <c:pt idx="283">
                  <c:v>-8.68</c:v>
                </c:pt>
                <c:pt idx="284">
                  <c:v>-8.64</c:v>
                </c:pt>
                <c:pt idx="285">
                  <c:v>-8.6</c:v>
                </c:pt>
                <c:pt idx="286">
                  <c:v>-8.56</c:v>
                </c:pt>
                <c:pt idx="287">
                  <c:v>-8.52</c:v>
                </c:pt>
                <c:pt idx="288">
                  <c:v>-8.48</c:v>
                </c:pt>
                <c:pt idx="289">
                  <c:v>-8.44</c:v>
                </c:pt>
                <c:pt idx="290">
                  <c:v>-8.4</c:v>
                </c:pt>
                <c:pt idx="291">
                  <c:v>-8.36</c:v>
                </c:pt>
                <c:pt idx="292">
                  <c:v>-8.32</c:v>
                </c:pt>
                <c:pt idx="293">
                  <c:v>-8.2799999999999994</c:v>
                </c:pt>
                <c:pt idx="294">
                  <c:v>-8.24</c:v>
                </c:pt>
                <c:pt idx="295">
                  <c:v>-8.1999999999999993</c:v>
                </c:pt>
                <c:pt idx="296">
                  <c:v>-8.16</c:v>
                </c:pt>
                <c:pt idx="297">
                  <c:v>-8.1199999999999992</c:v>
                </c:pt>
                <c:pt idx="298">
                  <c:v>-8.08</c:v>
                </c:pt>
                <c:pt idx="299">
                  <c:v>-8.0399999999999991</c:v>
                </c:pt>
                <c:pt idx="300">
                  <c:v>-8</c:v>
                </c:pt>
                <c:pt idx="301">
                  <c:v>-7.96</c:v>
                </c:pt>
                <c:pt idx="302">
                  <c:v>-7.92</c:v>
                </c:pt>
                <c:pt idx="303">
                  <c:v>-7.88</c:v>
                </c:pt>
                <c:pt idx="304">
                  <c:v>-7.84</c:v>
                </c:pt>
                <c:pt idx="305">
                  <c:v>-7.8</c:v>
                </c:pt>
                <c:pt idx="306">
                  <c:v>-7.76</c:v>
                </c:pt>
                <c:pt idx="307">
                  <c:v>-7.72</c:v>
                </c:pt>
                <c:pt idx="308">
                  <c:v>-7.68</c:v>
                </c:pt>
                <c:pt idx="309">
                  <c:v>-7.64</c:v>
                </c:pt>
                <c:pt idx="310">
                  <c:v>-7.6</c:v>
                </c:pt>
                <c:pt idx="311">
                  <c:v>-7.56</c:v>
                </c:pt>
                <c:pt idx="312">
                  <c:v>-7.52</c:v>
                </c:pt>
                <c:pt idx="313">
                  <c:v>-7.48</c:v>
                </c:pt>
                <c:pt idx="314">
                  <c:v>-7.44</c:v>
                </c:pt>
                <c:pt idx="315">
                  <c:v>-7.4</c:v>
                </c:pt>
                <c:pt idx="316">
                  <c:v>-7.36</c:v>
                </c:pt>
                <c:pt idx="317">
                  <c:v>-7.32</c:v>
                </c:pt>
                <c:pt idx="318">
                  <c:v>-7.28</c:v>
                </c:pt>
                <c:pt idx="319">
                  <c:v>-7.24</c:v>
                </c:pt>
                <c:pt idx="320">
                  <c:v>-7.2</c:v>
                </c:pt>
                <c:pt idx="321">
                  <c:v>-7.16</c:v>
                </c:pt>
                <c:pt idx="322">
                  <c:v>-7.12</c:v>
                </c:pt>
                <c:pt idx="323">
                  <c:v>-7.08</c:v>
                </c:pt>
                <c:pt idx="324">
                  <c:v>-7.04</c:v>
                </c:pt>
                <c:pt idx="325">
                  <c:v>-7</c:v>
                </c:pt>
                <c:pt idx="326">
                  <c:v>-6.96</c:v>
                </c:pt>
                <c:pt idx="327">
                  <c:v>-6.92</c:v>
                </c:pt>
                <c:pt idx="328">
                  <c:v>-6.88</c:v>
                </c:pt>
                <c:pt idx="329">
                  <c:v>-6.84</c:v>
                </c:pt>
                <c:pt idx="330">
                  <c:v>-6.8</c:v>
                </c:pt>
                <c:pt idx="331">
                  <c:v>-6.76</c:v>
                </c:pt>
                <c:pt idx="332">
                  <c:v>-6.72</c:v>
                </c:pt>
                <c:pt idx="333">
                  <c:v>-6.68</c:v>
                </c:pt>
                <c:pt idx="334">
                  <c:v>-6.64</c:v>
                </c:pt>
                <c:pt idx="335">
                  <c:v>-6.6</c:v>
                </c:pt>
                <c:pt idx="336">
                  <c:v>-6.56</c:v>
                </c:pt>
                <c:pt idx="337">
                  <c:v>-6.52</c:v>
                </c:pt>
                <c:pt idx="338">
                  <c:v>-6.48</c:v>
                </c:pt>
                <c:pt idx="339">
                  <c:v>-6.44</c:v>
                </c:pt>
                <c:pt idx="340">
                  <c:v>-6.4</c:v>
                </c:pt>
                <c:pt idx="341">
                  <c:v>-6.36</c:v>
                </c:pt>
                <c:pt idx="342">
                  <c:v>-6.32</c:v>
                </c:pt>
                <c:pt idx="343">
                  <c:v>-6.28</c:v>
                </c:pt>
                <c:pt idx="344">
                  <c:v>-6.24</c:v>
                </c:pt>
                <c:pt idx="345">
                  <c:v>-6.2</c:v>
                </c:pt>
                <c:pt idx="346">
                  <c:v>-6.16</c:v>
                </c:pt>
                <c:pt idx="347">
                  <c:v>-6.12</c:v>
                </c:pt>
                <c:pt idx="348">
                  <c:v>-6.08</c:v>
                </c:pt>
                <c:pt idx="349">
                  <c:v>-6.04</c:v>
                </c:pt>
                <c:pt idx="350">
                  <c:v>-6</c:v>
                </c:pt>
                <c:pt idx="351">
                  <c:v>-5.96</c:v>
                </c:pt>
                <c:pt idx="352">
                  <c:v>-5.92</c:v>
                </c:pt>
                <c:pt idx="353">
                  <c:v>-5.88</c:v>
                </c:pt>
                <c:pt idx="354">
                  <c:v>-5.84</c:v>
                </c:pt>
                <c:pt idx="355">
                  <c:v>-5.8</c:v>
                </c:pt>
                <c:pt idx="356">
                  <c:v>-5.76</c:v>
                </c:pt>
                <c:pt idx="357">
                  <c:v>-5.72</c:v>
                </c:pt>
                <c:pt idx="358">
                  <c:v>-5.68</c:v>
                </c:pt>
                <c:pt idx="359">
                  <c:v>-5.64</c:v>
                </c:pt>
                <c:pt idx="360">
                  <c:v>-5.6</c:v>
                </c:pt>
                <c:pt idx="361">
                  <c:v>-5.56</c:v>
                </c:pt>
                <c:pt idx="362">
                  <c:v>-5.52</c:v>
                </c:pt>
                <c:pt idx="363">
                  <c:v>-5.48</c:v>
                </c:pt>
                <c:pt idx="364">
                  <c:v>-5.44</c:v>
                </c:pt>
                <c:pt idx="365">
                  <c:v>-5.4</c:v>
                </c:pt>
                <c:pt idx="366">
                  <c:v>-5.36</c:v>
                </c:pt>
                <c:pt idx="367">
                  <c:v>-5.32</c:v>
                </c:pt>
                <c:pt idx="368">
                  <c:v>-5.28</c:v>
                </c:pt>
                <c:pt idx="369">
                  <c:v>-5.24</c:v>
                </c:pt>
                <c:pt idx="370">
                  <c:v>-5.2</c:v>
                </c:pt>
                <c:pt idx="371">
                  <c:v>-5.16</c:v>
                </c:pt>
                <c:pt idx="372">
                  <c:v>-5.12</c:v>
                </c:pt>
                <c:pt idx="373">
                  <c:v>-5.08</c:v>
                </c:pt>
                <c:pt idx="374">
                  <c:v>-5.04</c:v>
                </c:pt>
                <c:pt idx="375">
                  <c:v>-5</c:v>
                </c:pt>
                <c:pt idx="376">
                  <c:v>-4.96</c:v>
                </c:pt>
                <c:pt idx="377">
                  <c:v>-4.92</c:v>
                </c:pt>
                <c:pt idx="378">
                  <c:v>-4.88</c:v>
                </c:pt>
                <c:pt idx="379">
                  <c:v>-4.84</c:v>
                </c:pt>
                <c:pt idx="380">
                  <c:v>-4.8</c:v>
                </c:pt>
                <c:pt idx="381">
                  <c:v>-4.76</c:v>
                </c:pt>
                <c:pt idx="382">
                  <c:v>-4.72</c:v>
                </c:pt>
                <c:pt idx="383">
                  <c:v>-4.68</c:v>
                </c:pt>
                <c:pt idx="384">
                  <c:v>-4.6399999999999997</c:v>
                </c:pt>
                <c:pt idx="385">
                  <c:v>-4.5999999999999996</c:v>
                </c:pt>
                <c:pt idx="386">
                  <c:v>-4.5599999999999996</c:v>
                </c:pt>
                <c:pt idx="387">
                  <c:v>-4.5199999999999996</c:v>
                </c:pt>
                <c:pt idx="388">
                  <c:v>-4.4800000000000004</c:v>
                </c:pt>
                <c:pt idx="389">
                  <c:v>-4.4400000000000004</c:v>
                </c:pt>
                <c:pt idx="390">
                  <c:v>-4.4000000000000004</c:v>
                </c:pt>
                <c:pt idx="391">
                  <c:v>-4.3600000000000003</c:v>
                </c:pt>
                <c:pt idx="392">
                  <c:v>-4.32</c:v>
                </c:pt>
                <c:pt idx="393">
                  <c:v>-4.28</c:v>
                </c:pt>
                <c:pt idx="394">
                  <c:v>-4.24</c:v>
                </c:pt>
                <c:pt idx="395">
                  <c:v>-4.2</c:v>
                </c:pt>
                <c:pt idx="396">
                  <c:v>-4.16</c:v>
                </c:pt>
                <c:pt idx="397">
                  <c:v>-4.12</c:v>
                </c:pt>
                <c:pt idx="398">
                  <c:v>-4.08</c:v>
                </c:pt>
                <c:pt idx="399">
                  <c:v>-4.04</c:v>
                </c:pt>
                <c:pt idx="400">
                  <c:v>-4</c:v>
                </c:pt>
                <c:pt idx="401">
                  <c:v>-3.96</c:v>
                </c:pt>
                <c:pt idx="402">
                  <c:v>-3.92</c:v>
                </c:pt>
                <c:pt idx="403">
                  <c:v>-3.88</c:v>
                </c:pt>
                <c:pt idx="404">
                  <c:v>-3.84</c:v>
                </c:pt>
                <c:pt idx="405">
                  <c:v>-3.8</c:v>
                </c:pt>
                <c:pt idx="406">
                  <c:v>-3.76</c:v>
                </c:pt>
                <c:pt idx="407">
                  <c:v>-3.72</c:v>
                </c:pt>
                <c:pt idx="408">
                  <c:v>-3.68</c:v>
                </c:pt>
                <c:pt idx="409">
                  <c:v>-3.64</c:v>
                </c:pt>
                <c:pt idx="410">
                  <c:v>-3.6</c:v>
                </c:pt>
                <c:pt idx="411">
                  <c:v>-3.56</c:v>
                </c:pt>
                <c:pt idx="412">
                  <c:v>-3.52</c:v>
                </c:pt>
                <c:pt idx="413">
                  <c:v>-3.48</c:v>
                </c:pt>
                <c:pt idx="414">
                  <c:v>-3.44</c:v>
                </c:pt>
                <c:pt idx="415">
                  <c:v>-3.4</c:v>
                </c:pt>
                <c:pt idx="416">
                  <c:v>-3.36</c:v>
                </c:pt>
                <c:pt idx="417">
                  <c:v>-3.32</c:v>
                </c:pt>
                <c:pt idx="418">
                  <c:v>-3.28</c:v>
                </c:pt>
                <c:pt idx="419">
                  <c:v>-3.24</c:v>
                </c:pt>
                <c:pt idx="420">
                  <c:v>-3.2</c:v>
                </c:pt>
                <c:pt idx="421">
                  <c:v>-3.16</c:v>
                </c:pt>
                <c:pt idx="422">
                  <c:v>-3.12</c:v>
                </c:pt>
                <c:pt idx="423">
                  <c:v>-3.08</c:v>
                </c:pt>
                <c:pt idx="424">
                  <c:v>-3.04</c:v>
                </c:pt>
                <c:pt idx="425">
                  <c:v>-3</c:v>
                </c:pt>
                <c:pt idx="426">
                  <c:v>-2.96</c:v>
                </c:pt>
                <c:pt idx="427">
                  <c:v>-2.92</c:v>
                </c:pt>
                <c:pt idx="428">
                  <c:v>-2.88</c:v>
                </c:pt>
                <c:pt idx="429">
                  <c:v>-2.84</c:v>
                </c:pt>
                <c:pt idx="430">
                  <c:v>-2.8</c:v>
                </c:pt>
                <c:pt idx="431">
                  <c:v>-2.76</c:v>
                </c:pt>
                <c:pt idx="432">
                  <c:v>-2.72</c:v>
                </c:pt>
                <c:pt idx="433">
                  <c:v>-2.68</c:v>
                </c:pt>
                <c:pt idx="434">
                  <c:v>-2.64</c:v>
                </c:pt>
                <c:pt idx="435">
                  <c:v>-2.6</c:v>
                </c:pt>
                <c:pt idx="436">
                  <c:v>-2.56</c:v>
                </c:pt>
                <c:pt idx="437">
                  <c:v>-2.52</c:v>
                </c:pt>
                <c:pt idx="438">
                  <c:v>-2.48</c:v>
                </c:pt>
                <c:pt idx="439">
                  <c:v>-2.44</c:v>
                </c:pt>
                <c:pt idx="440">
                  <c:v>-2.4</c:v>
                </c:pt>
                <c:pt idx="441">
                  <c:v>-2.36</c:v>
                </c:pt>
                <c:pt idx="442">
                  <c:v>-2.3199999999999998</c:v>
                </c:pt>
                <c:pt idx="443">
                  <c:v>-2.2799999999999998</c:v>
                </c:pt>
                <c:pt idx="444">
                  <c:v>-2.2400000000000002</c:v>
                </c:pt>
                <c:pt idx="445">
                  <c:v>-2.2000000000000002</c:v>
                </c:pt>
                <c:pt idx="446">
                  <c:v>-2.16</c:v>
                </c:pt>
                <c:pt idx="447">
                  <c:v>-2.12</c:v>
                </c:pt>
                <c:pt idx="448">
                  <c:v>-2.08</c:v>
                </c:pt>
                <c:pt idx="449">
                  <c:v>-2.04</c:v>
                </c:pt>
                <c:pt idx="450">
                  <c:v>-2</c:v>
                </c:pt>
                <c:pt idx="451">
                  <c:v>-1.96</c:v>
                </c:pt>
                <c:pt idx="452">
                  <c:v>-1.92</c:v>
                </c:pt>
                <c:pt idx="453">
                  <c:v>-1.88</c:v>
                </c:pt>
                <c:pt idx="454">
                  <c:v>-1.84</c:v>
                </c:pt>
                <c:pt idx="455">
                  <c:v>-1.8</c:v>
                </c:pt>
                <c:pt idx="456">
                  <c:v>-1.76</c:v>
                </c:pt>
                <c:pt idx="457">
                  <c:v>-1.72</c:v>
                </c:pt>
                <c:pt idx="458">
                  <c:v>-1.68</c:v>
                </c:pt>
                <c:pt idx="459">
                  <c:v>-1.64</c:v>
                </c:pt>
                <c:pt idx="460">
                  <c:v>-1.6</c:v>
                </c:pt>
                <c:pt idx="461">
                  <c:v>-1.56</c:v>
                </c:pt>
                <c:pt idx="462">
                  <c:v>-1.52</c:v>
                </c:pt>
                <c:pt idx="463">
                  <c:v>-1.48</c:v>
                </c:pt>
                <c:pt idx="464">
                  <c:v>-1.44</c:v>
                </c:pt>
                <c:pt idx="465">
                  <c:v>-1.4</c:v>
                </c:pt>
                <c:pt idx="466">
                  <c:v>-1.36</c:v>
                </c:pt>
                <c:pt idx="467">
                  <c:v>-1.32</c:v>
                </c:pt>
                <c:pt idx="468">
                  <c:v>-1.28</c:v>
                </c:pt>
                <c:pt idx="469">
                  <c:v>-1.24</c:v>
                </c:pt>
                <c:pt idx="470">
                  <c:v>-1.2</c:v>
                </c:pt>
                <c:pt idx="471">
                  <c:v>-1.1599999999999999</c:v>
                </c:pt>
                <c:pt idx="472">
                  <c:v>-1.1200000000000001</c:v>
                </c:pt>
                <c:pt idx="473">
                  <c:v>-1.08</c:v>
                </c:pt>
                <c:pt idx="474">
                  <c:v>-1.04</c:v>
                </c:pt>
                <c:pt idx="475">
                  <c:v>-1</c:v>
                </c:pt>
                <c:pt idx="476">
                  <c:v>-0.96</c:v>
                </c:pt>
                <c:pt idx="477">
                  <c:v>-0.92</c:v>
                </c:pt>
                <c:pt idx="478">
                  <c:v>-0.88</c:v>
                </c:pt>
                <c:pt idx="479">
                  <c:v>-0.84</c:v>
                </c:pt>
                <c:pt idx="480">
                  <c:v>-0.8</c:v>
                </c:pt>
                <c:pt idx="481">
                  <c:v>-0.76</c:v>
                </c:pt>
                <c:pt idx="482">
                  <c:v>-0.72</c:v>
                </c:pt>
                <c:pt idx="483">
                  <c:v>-0.68</c:v>
                </c:pt>
                <c:pt idx="484">
                  <c:v>-0.64</c:v>
                </c:pt>
                <c:pt idx="485">
                  <c:v>-0.6</c:v>
                </c:pt>
                <c:pt idx="486">
                  <c:v>-0.56000000000000005</c:v>
                </c:pt>
                <c:pt idx="487">
                  <c:v>-0.52</c:v>
                </c:pt>
                <c:pt idx="488">
                  <c:v>-0.48</c:v>
                </c:pt>
                <c:pt idx="489">
                  <c:v>-0.44</c:v>
                </c:pt>
                <c:pt idx="490">
                  <c:v>-0.4</c:v>
                </c:pt>
                <c:pt idx="491">
                  <c:v>-0.36</c:v>
                </c:pt>
                <c:pt idx="492">
                  <c:v>-0.32</c:v>
                </c:pt>
                <c:pt idx="493">
                  <c:v>-0.28000000000000003</c:v>
                </c:pt>
                <c:pt idx="494">
                  <c:v>-0.24</c:v>
                </c:pt>
                <c:pt idx="495">
                  <c:v>-0.2</c:v>
                </c:pt>
                <c:pt idx="496">
                  <c:v>-0.16</c:v>
                </c:pt>
                <c:pt idx="497">
                  <c:v>-0.12</c:v>
                </c:pt>
                <c:pt idx="498">
                  <c:v>-0.08</c:v>
                </c:pt>
                <c:pt idx="499">
                  <c:v>-0.04</c:v>
                </c:pt>
                <c:pt idx="500">
                  <c:v>0</c:v>
                </c:pt>
                <c:pt idx="501">
                  <c:v>0.04</c:v>
                </c:pt>
                <c:pt idx="502">
                  <c:v>0.08</c:v>
                </c:pt>
                <c:pt idx="503">
                  <c:v>0.12</c:v>
                </c:pt>
                <c:pt idx="504">
                  <c:v>0.16</c:v>
                </c:pt>
                <c:pt idx="505">
                  <c:v>0.2</c:v>
                </c:pt>
                <c:pt idx="506">
                  <c:v>0.24</c:v>
                </c:pt>
                <c:pt idx="507">
                  <c:v>0.28000000000000003</c:v>
                </c:pt>
                <c:pt idx="508">
                  <c:v>0.32</c:v>
                </c:pt>
                <c:pt idx="509">
                  <c:v>0.36</c:v>
                </c:pt>
                <c:pt idx="510">
                  <c:v>0.4</c:v>
                </c:pt>
                <c:pt idx="511">
                  <c:v>0.44</c:v>
                </c:pt>
                <c:pt idx="512">
                  <c:v>0.48</c:v>
                </c:pt>
                <c:pt idx="513">
                  <c:v>0.52</c:v>
                </c:pt>
                <c:pt idx="514">
                  <c:v>0.56000000000000005</c:v>
                </c:pt>
                <c:pt idx="515">
                  <c:v>0.6</c:v>
                </c:pt>
                <c:pt idx="516">
                  <c:v>0.64</c:v>
                </c:pt>
                <c:pt idx="517">
                  <c:v>0.68</c:v>
                </c:pt>
                <c:pt idx="518">
                  <c:v>0.72</c:v>
                </c:pt>
                <c:pt idx="519">
                  <c:v>0.76</c:v>
                </c:pt>
                <c:pt idx="520">
                  <c:v>0.8</c:v>
                </c:pt>
                <c:pt idx="521">
                  <c:v>0.84</c:v>
                </c:pt>
                <c:pt idx="522">
                  <c:v>0.88</c:v>
                </c:pt>
                <c:pt idx="523">
                  <c:v>0.92</c:v>
                </c:pt>
                <c:pt idx="524">
                  <c:v>0.96</c:v>
                </c:pt>
                <c:pt idx="525">
                  <c:v>1</c:v>
                </c:pt>
                <c:pt idx="526">
                  <c:v>1.04</c:v>
                </c:pt>
                <c:pt idx="527">
                  <c:v>1.08</c:v>
                </c:pt>
                <c:pt idx="528">
                  <c:v>1.1200000000000001</c:v>
                </c:pt>
                <c:pt idx="529">
                  <c:v>1.1599999999999999</c:v>
                </c:pt>
                <c:pt idx="530">
                  <c:v>1.2</c:v>
                </c:pt>
                <c:pt idx="531">
                  <c:v>1.24</c:v>
                </c:pt>
                <c:pt idx="532">
                  <c:v>1.28</c:v>
                </c:pt>
                <c:pt idx="533">
                  <c:v>1.32</c:v>
                </c:pt>
                <c:pt idx="534">
                  <c:v>1.36</c:v>
                </c:pt>
                <c:pt idx="535">
                  <c:v>1.4</c:v>
                </c:pt>
                <c:pt idx="536">
                  <c:v>1.44</c:v>
                </c:pt>
                <c:pt idx="537">
                  <c:v>1.48</c:v>
                </c:pt>
                <c:pt idx="538">
                  <c:v>1.52</c:v>
                </c:pt>
                <c:pt idx="539">
                  <c:v>1.56</c:v>
                </c:pt>
                <c:pt idx="540">
                  <c:v>1.6</c:v>
                </c:pt>
                <c:pt idx="541">
                  <c:v>1.64</c:v>
                </c:pt>
                <c:pt idx="542">
                  <c:v>1.68</c:v>
                </c:pt>
                <c:pt idx="543">
                  <c:v>1.72</c:v>
                </c:pt>
                <c:pt idx="544">
                  <c:v>1.76</c:v>
                </c:pt>
                <c:pt idx="545">
                  <c:v>1.8</c:v>
                </c:pt>
                <c:pt idx="546">
                  <c:v>1.84</c:v>
                </c:pt>
                <c:pt idx="547">
                  <c:v>1.88</c:v>
                </c:pt>
                <c:pt idx="548">
                  <c:v>1.92</c:v>
                </c:pt>
                <c:pt idx="549">
                  <c:v>1.96</c:v>
                </c:pt>
                <c:pt idx="550">
                  <c:v>2</c:v>
                </c:pt>
                <c:pt idx="551">
                  <c:v>2.04</c:v>
                </c:pt>
                <c:pt idx="552">
                  <c:v>2.08</c:v>
                </c:pt>
                <c:pt idx="553">
                  <c:v>2.12</c:v>
                </c:pt>
                <c:pt idx="554">
                  <c:v>2.16</c:v>
                </c:pt>
                <c:pt idx="555">
                  <c:v>2.2000000000000002</c:v>
                </c:pt>
                <c:pt idx="556">
                  <c:v>2.2400000000000002</c:v>
                </c:pt>
                <c:pt idx="557">
                  <c:v>2.2799999999999998</c:v>
                </c:pt>
                <c:pt idx="558">
                  <c:v>2.3199999999999998</c:v>
                </c:pt>
                <c:pt idx="559">
                  <c:v>2.36</c:v>
                </c:pt>
                <c:pt idx="560">
                  <c:v>2.4</c:v>
                </c:pt>
                <c:pt idx="561">
                  <c:v>2.44</c:v>
                </c:pt>
                <c:pt idx="562">
                  <c:v>2.48</c:v>
                </c:pt>
                <c:pt idx="563">
                  <c:v>2.52</c:v>
                </c:pt>
                <c:pt idx="564">
                  <c:v>2.56</c:v>
                </c:pt>
                <c:pt idx="565">
                  <c:v>2.6</c:v>
                </c:pt>
                <c:pt idx="566">
                  <c:v>2.64</c:v>
                </c:pt>
                <c:pt idx="567">
                  <c:v>2.68</c:v>
                </c:pt>
                <c:pt idx="568">
                  <c:v>2.72</c:v>
                </c:pt>
                <c:pt idx="569">
                  <c:v>2.76</c:v>
                </c:pt>
                <c:pt idx="570">
                  <c:v>2.8</c:v>
                </c:pt>
                <c:pt idx="571">
                  <c:v>2.84</c:v>
                </c:pt>
                <c:pt idx="572">
                  <c:v>2.88</c:v>
                </c:pt>
                <c:pt idx="573">
                  <c:v>2.92</c:v>
                </c:pt>
                <c:pt idx="574">
                  <c:v>2.96</c:v>
                </c:pt>
                <c:pt idx="575">
                  <c:v>3</c:v>
                </c:pt>
                <c:pt idx="576">
                  <c:v>3.04</c:v>
                </c:pt>
                <c:pt idx="577">
                  <c:v>3.08</c:v>
                </c:pt>
                <c:pt idx="578">
                  <c:v>3.12</c:v>
                </c:pt>
                <c:pt idx="579">
                  <c:v>3.16</c:v>
                </c:pt>
                <c:pt idx="580">
                  <c:v>3.2</c:v>
                </c:pt>
                <c:pt idx="581">
                  <c:v>3.24</c:v>
                </c:pt>
                <c:pt idx="582">
                  <c:v>3.28</c:v>
                </c:pt>
                <c:pt idx="583">
                  <c:v>3.32</c:v>
                </c:pt>
                <c:pt idx="584">
                  <c:v>3.36</c:v>
                </c:pt>
                <c:pt idx="585">
                  <c:v>3.4</c:v>
                </c:pt>
                <c:pt idx="586">
                  <c:v>3.44</c:v>
                </c:pt>
                <c:pt idx="587">
                  <c:v>3.48</c:v>
                </c:pt>
                <c:pt idx="588">
                  <c:v>3.52</c:v>
                </c:pt>
                <c:pt idx="589">
                  <c:v>3.56</c:v>
                </c:pt>
                <c:pt idx="590">
                  <c:v>3.6</c:v>
                </c:pt>
                <c:pt idx="591">
                  <c:v>3.64</c:v>
                </c:pt>
                <c:pt idx="592">
                  <c:v>3.68</c:v>
                </c:pt>
                <c:pt idx="593">
                  <c:v>3.72</c:v>
                </c:pt>
                <c:pt idx="594">
                  <c:v>3.76</c:v>
                </c:pt>
                <c:pt idx="595">
                  <c:v>3.8</c:v>
                </c:pt>
                <c:pt idx="596">
                  <c:v>3.84</c:v>
                </c:pt>
                <c:pt idx="597">
                  <c:v>3.88</c:v>
                </c:pt>
                <c:pt idx="598">
                  <c:v>3.92</c:v>
                </c:pt>
                <c:pt idx="599">
                  <c:v>3.96</c:v>
                </c:pt>
                <c:pt idx="600">
                  <c:v>4</c:v>
                </c:pt>
                <c:pt idx="601">
                  <c:v>4.04</c:v>
                </c:pt>
                <c:pt idx="602">
                  <c:v>4.08</c:v>
                </c:pt>
                <c:pt idx="603">
                  <c:v>4.12</c:v>
                </c:pt>
                <c:pt idx="604">
                  <c:v>4.16</c:v>
                </c:pt>
                <c:pt idx="605">
                  <c:v>4.2</c:v>
                </c:pt>
                <c:pt idx="606">
                  <c:v>4.24</c:v>
                </c:pt>
                <c:pt idx="607">
                  <c:v>4.28</c:v>
                </c:pt>
                <c:pt idx="608">
                  <c:v>4.32</c:v>
                </c:pt>
                <c:pt idx="609">
                  <c:v>4.3600000000000003</c:v>
                </c:pt>
                <c:pt idx="610">
                  <c:v>4.4000000000000004</c:v>
                </c:pt>
                <c:pt idx="611">
                  <c:v>4.4400000000000004</c:v>
                </c:pt>
                <c:pt idx="612">
                  <c:v>4.4800000000000004</c:v>
                </c:pt>
                <c:pt idx="613">
                  <c:v>4.5199999999999996</c:v>
                </c:pt>
                <c:pt idx="614">
                  <c:v>4.5599999999999996</c:v>
                </c:pt>
                <c:pt idx="615">
                  <c:v>4.5999999999999996</c:v>
                </c:pt>
                <c:pt idx="616">
                  <c:v>4.6399999999999997</c:v>
                </c:pt>
                <c:pt idx="617">
                  <c:v>4.68</c:v>
                </c:pt>
                <c:pt idx="618">
                  <c:v>4.72</c:v>
                </c:pt>
                <c:pt idx="619">
                  <c:v>4.76</c:v>
                </c:pt>
                <c:pt idx="620">
                  <c:v>4.8</c:v>
                </c:pt>
                <c:pt idx="621">
                  <c:v>4.84</c:v>
                </c:pt>
                <c:pt idx="622">
                  <c:v>4.88</c:v>
                </c:pt>
                <c:pt idx="623">
                  <c:v>4.92</c:v>
                </c:pt>
                <c:pt idx="624">
                  <c:v>4.96</c:v>
                </c:pt>
                <c:pt idx="625">
                  <c:v>5</c:v>
                </c:pt>
                <c:pt idx="626">
                  <c:v>5.04</c:v>
                </c:pt>
                <c:pt idx="627">
                  <c:v>5.08</c:v>
                </c:pt>
                <c:pt idx="628">
                  <c:v>5.12</c:v>
                </c:pt>
                <c:pt idx="629">
                  <c:v>5.16</c:v>
                </c:pt>
                <c:pt idx="630">
                  <c:v>5.2</c:v>
                </c:pt>
                <c:pt idx="631">
                  <c:v>5.24</c:v>
                </c:pt>
                <c:pt idx="632">
                  <c:v>5.28</c:v>
                </c:pt>
                <c:pt idx="633">
                  <c:v>5.32</c:v>
                </c:pt>
                <c:pt idx="634">
                  <c:v>5.36</c:v>
                </c:pt>
                <c:pt idx="635">
                  <c:v>5.4</c:v>
                </c:pt>
                <c:pt idx="636">
                  <c:v>5.44</c:v>
                </c:pt>
                <c:pt idx="637">
                  <c:v>5.48</c:v>
                </c:pt>
                <c:pt idx="638">
                  <c:v>5.52</c:v>
                </c:pt>
                <c:pt idx="639">
                  <c:v>5.56</c:v>
                </c:pt>
                <c:pt idx="640">
                  <c:v>5.6</c:v>
                </c:pt>
                <c:pt idx="641">
                  <c:v>5.64</c:v>
                </c:pt>
                <c:pt idx="642">
                  <c:v>5.68</c:v>
                </c:pt>
                <c:pt idx="643">
                  <c:v>5.72</c:v>
                </c:pt>
                <c:pt idx="644">
                  <c:v>5.76</c:v>
                </c:pt>
                <c:pt idx="645">
                  <c:v>5.8</c:v>
                </c:pt>
                <c:pt idx="646">
                  <c:v>5.84</c:v>
                </c:pt>
                <c:pt idx="647">
                  <c:v>5.88</c:v>
                </c:pt>
                <c:pt idx="648">
                  <c:v>5.92</c:v>
                </c:pt>
                <c:pt idx="649">
                  <c:v>5.96</c:v>
                </c:pt>
                <c:pt idx="650">
                  <c:v>6</c:v>
                </c:pt>
                <c:pt idx="651">
                  <c:v>6.04</c:v>
                </c:pt>
                <c:pt idx="652">
                  <c:v>6.08</c:v>
                </c:pt>
                <c:pt idx="653">
                  <c:v>6.12</c:v>
                </c:pt>
                <c:pt idx="654">
                  <c:v>6.16</c:v>
                </c:pt>
                <c:pt idx="655">
                  <c:v>6.2</c:v>
                </c:pt>
                <c:pt idx="656">
                  <c:v>6.24</c:v>
                </c:pt>
                <c:pt idx="657">
                  <c:v>6.28</c:v>
                </c:pt>
                <c:pt idx="658">
                  <c:v>6.32</c:v>
                </c:pt>
                <c:pt idx="659">
                  <c:v>6.36</c:v>
                </c:pt>
                <c:pt idx="660">
                  <c:v>6.4</c:v>
                </c:pt>
                <c:pt idx="661">
                  <c:v>6.44</c:v>
                </c:pt>
                <c:pt idx="662">
                  <c:v>6.48</c:v>
                </c:pt>
                <c:pt idx="663">
                  <c:v>6.52</c:v>
                </c:pt>
                <c:pt idx="664">
                  <c:v>6.56</c:v>
                </c:pt>
                <c:pt idx="665">
                  <c:v>6.6</c:v>
                </c:pt>
                <c:pt idx="666">
                  <c:v>6.64</c:v>
                </c:pt>
                <c:pt idx="667">
                  <c:v>6.68</c:v>
                </c:pt>
                <c:pt idx="668">
                  <c:v>6.72</c:v>
                </c:pt>
                <c:pt idx="669">
                  <c:v>6.76</c:v>
                </c:pt>
                <c:pt idx="670">
                  <c:v>6.8</c:v>
                </c:pt>
                <c:pt idx="671">
                  <c:v>6.84</c:v>
                </c:pt>
                <c:pt idx="672">
                  <c:v>6.88</c:v>
                </c:pt>
                <c:pt idx="673">
                  <c:v>6.92</c:v>
                </c:pt>
                <c:pt idx="674">
                  <c:v>6.96</c:v>
                </c:pt>
                <c:pt idx="675">
                  <c:v>7</c:v>
                </c:pt>
                <c:pt idx="676">
                  <c:v>7.04</c:v>
                </c:pt>
                <c:pt idx="677">
                  <c:v>7.08</c:v>
                </c:pt>
                <c:pt idx="678">
                  <c:v>7.12</c:v>
                </c:pt>
                <c:pt idx="679">
                  <c:v>7.16</c:v>
                </c:pt>
                <c:pt idx="680">
                  <c:v>7.2</c:v>
                </c:pt>
                <c:pt idx="681">
                  <c:v>7.24</c:v>
                </c:pt>
                <c:pt idx="682">
                  <c:v>7.28</c:v>
                </c:pt>
                <c:pt idx="683">
                  <c:v>7.32</c:v>
                </c:pt>
                <c:pt idx="684">
                  <c:v>7.36</c:v>
                </c:pt>
                <c:pt idx="685">
                  <c:v>7.4</c:v>
                </c:pt>
                <c:pt idx="686">
                  <c:v>7.44</c:v>
                </c:pt>
                <c:pt idx="687">
                  <c:v>7.48</c:v>
                </c:pt>
                <c:pt idx="688">
                  <c:v>7.52</c:v>
                </c:pt>
                <c:pt idx="689">
                  <c:v>7.56</c:v>
                </c:pt>
                <c:pt idx="690">
                  <c:v>7.6</c:v>
                </c:pt>
                <c:pt idx="691">
                  <c:v>7.64</c:v>
                </c:pt>
                <c:pt idx="692">
                  <c:v>7.68</c:v>
                </c:pt>
                <c:pt idx="693">
                  <c:v>7.72</c:v>
                </c:pt>
                <c:pt idx="694">
                  <c:v>7.76</c:v>
                </c:pt>
                <c:pt idx="695">
                  <c:v>7.8</c:v>
                </c:pt>
                <c:pt idx="696">
                  <c:v>7.84</c:v>
                </c:pt>
                <c:pt idx="697">
                  <c:v>7.88</c:v>
                </c:pt>
                <c:pt idx="698">
                  <c:v>7.92</c:v>
                </c:pt>
                <c:pt idx="699">
                  <c:v>7.96</c:v>
                </c:pt>
                <c:pt idx="700">
                  <c:v>8</c:v>
                </c:pt>
                <c:pt idx="701">
                  <c:v>8.0399999999999991</c:v>
                </c:pt>
                <c:pt idx="702">
                  <c:v>8.08</c:v>
                </c:pt>
                <c:pt idx="703">
                  <c:v>8.1199999999999992</c:v>
                </c:pt>
                <c:pt idx="704">
                  <c:v>8.16</c:v>
                </c:pt>
                <c:pt idx="705">
                  <c:v>8.1999999999999993</c:v>
                </c:pt>
                <c:pt idx="706">
                  <c:v>8.24</c:v>
                </c:pt>
                <c:pt idx="707">
                  <c:v>8.2799999999999994</c:v>
                </c:pt>
                <c:pt idx="708">
                  <c:v>8.32</c:v>
                </c:pt>
                <c:pt idx="709">
                  <c:v>8.36</c:v>
                </c:pt>
                <c:pt idx="710">
                  <c:v>8.4</c:v>
                </c:pt>
                <c:pt idx="711">
                  <c:v>8.44</c:v>
                </c:pt>
                <c:pt idx="712">
                  <c:v>8.48</c:v>
                </c:pt>
                <c:pt idx="713">
                  <c:v>8.52</c:v>
                </c:pt>
                <c:pt idx="714">
                  <c:v>8.56</c:v>
                </c:pt>
                <c:pt idx="715">
                  <c:v>8.6</c:v>
                </c:pt>
                <c:pt idx="716">
                  <c:v>8.64</c:v>
                </c:pt>
                <c:pt idx="717">
                  <c:v>8.68</c:v>
                </c:pt>
                <c:pt idx="718">
                  <c:v>8.7200000000000006</c:v>
                </c:pt>
                <c:pt idx="719">
                  <c:v>8.76</c:v>
                </c:pt>
                <c:pt idx="720">
                  <c:v>8.8000000000000007</c:v>
                </c:pt>
                <c:pt idx="721">
                  <c:v>8.84</c:v>
                </c:pt>
                <c:pt idx="722">
                  <c:v>8.8800000000000008</c:v>
                </c:pt>
                <c:pt idx="723">
                  <c:v>8.92</c:v>
                </c:pt>
                <c:pt idx="724">
                  <c:v>8.9600000000000009</c:v>
                </c:pt>
                <c:pt idx="725">
                  <c:v>9</c:v>
                </c:pt>
                <c:pt idx="726">
                  <c:v>9.0399999999999991</c:v>
                </c:pt>
                <c:pt idx="727">
                  <c:v>9.08</c:v>
                </c:pt>
                <c:pt idx="728">
                  <c:v>9.1199999999999992</c:v>
                </c:pt>
                <c:pt idx="729">
                  <c:v>9.16</c:v>
                </c:pt>
                <c:pt idx="730">
                  <c:v>9.1999999999999993</c:v>
                </c:pt>
                <c:pt idx="731">
                  <c:v>9.24</c:v>
                </c:pt>
                <c:pt idx="732">
                  <c:v>9.2799999999999994</c:v>
                </c:pt>
                <c:pt idx="733">
                  <c:v>9.32</c:v>
                </c:pt>
                <c:pt idx="734">
                  <c:v>9.36</c:v>
                </c:pt>
                <c:pt idx="735">
                  <c:v>9.4</c:v>
                </c:pt>
                <c:pt idx="736">
                  <c:v>9.44</c:v>
                </c:pt>
                <c:pt idx="737">
                  <c:v>9.48</c:v>
                </c:pt>
                <c:pt idx="738">
                  <c:v>9.52</c:v>
                </c:pt>
                <c:pt idx="739">
                  <c:v>9.56</c:v>
                </c:pt>
                <c:pt idx="740">
                  <c:v>9.6</c:v>
                </c:pt>
                <c:pt idx="741">
                  <c:v>9.64</c:v>
                </c:pt>
                <c:pt idx="742">
                  <c:v>9.68</c:v>
                </c:pt>
                <c:pt idx="743">
                  <c:v>9.7200000000000006</c:v>
                </c:pt>
                <c:pt idx="744">
                  <c:v>9.76</c:v>
                </c:pt>
                <c:pt idx="745">
                  <c:v>9.8000000000000007</c:v>
                </c:pt>
                <c:pt idx="746">
                  <c:v>9.84</c:v>
                </c:pt>
                <c:pt idx="747">
                  <c:v>9.8800000000000008</c:v>
                </c:pt>
                <c:pt idx="748">
                  <c:v>9.92</c:v>
                </c:pt>
                <c:pt idx="749">
                  <c:v>9.9600000000000009</c:v>
                </c:pt>
                <c:pt idx="750">
                  <c:v>10</c:v>
                </c:pt>
                <c:pt idx="751">
                  <c:v>10.039999999999999</c:v>
                </c:pt>
                <c:pt idx="752">
                  <c:v>10.08</c:v>
                </c:pt>
                <c:pt idx="753">
                  <c:v>10.119999999999999</c:v>
                </c:pt>
                <c:pt idx="754">
                  <c:v>10.16</c:v>
                </c:pt>
                <c:pt idx="755">
                  <c:v>10.199999999999999</c:v>
                </c:pt>
                <c:pt idx="756">
                  <c:v>10.24</c:v>
                </c:pt>
                <c:pt idx="757">
                  <c:v>10.28</c:v>
                </c:pt>
                <c:pt idx="758">
                  <c:v>10.32</c:v>
                </c:pt>
                <c:pt idx="759">
                  <c:v>10.36</c:v>
                </c:pt>
                <c:pt idx="760">
                  <c:v>10.4</c:v>
                </c:pt>
                <c:pt idx="761">
                  <c:v>10.44</c:v>
                </c:pt>
                <c:pt idx="762">
                  <c:v>10.48</c:v>
                </c:pt>
                <c:pt idx="763">
                  <c:v>10.52</c:v>
                </c:pt>
                <c:pt idx="764">
                  <c:v>10.56</c:v>
                </c:pt>
                <c:pt idx="765">
                  <c:v>10.6</c:v>
                </c:pt>
                <c:pt idx="766">
                  <c:v>10.64</c:v>
                </c:pt>
                <c:pt idx="767">
                  <c:v>10.68</c:v>
                </c:pt>
                <c:pt idx="768">
                  <c:v>10.72</c:v>
                </c:pt>
                <c:pt idx="769">
                  <c:v>10.76</c:v>
                </c:pt>
                <c:pt idx="770">
                  <c:v>10.8</c:v>
                </c:pt>
                <c:pt idx="771">
                  <c:v>10.84</c:v>
                </c:pt>
                <c:pt idx="772">
                  <c:v>10.88</c:v>
                </c:pt>
                <c:pt idx="773">
                  <c:v>10.92</c:v>
                </c:pt>
                <c:pt idx="774">
                  <c:v>10.96</c:v>
                </c:pt>
                <c:pt idx="775">
                  <c:v>11</c:v>
                </c:pt>
                <c:pt idx="776">
                  <c:v>11.04</c:v>
                </c:pt>
                <c:pt idx="777">
                  <c:v>11.08</c:v>
                </c:pt>
                <c:pt idx="778">
                  <c:v>11.12</c:v>
                </c:pt>
                <c:pt idx="779">
                  <c:v>11.16</c:v>
                </c:pt>
                <c:pt idx="780">
                  <c:v>11.2</c:v>
                </c:pt>
                <c:pt idx="781">
                  <c:v>11.24</c:v>
                </c:pt>
                <c:pt idx="782">
                  <c:v>11.28</c:v>
                </c:pt>
                <c:pt idx="783">
                  <c:v>11.32</c:v>
                </c:pt>
                <c:pt idx="784">
                  <c:v>11.36</c:v>
                </c:pt>
                <c:pt idx="785">
                  <c:v>11.4</c:v>
                </c:pt>
                <c:pt idx="786">
                  <c:v>11.44</c:v>
                </c:pt>
                <c:pt idx="787">
                  <c:v>11.48</c:v>
                </c:pt>
                <c:pt idx="788">
                  <c:v>11.52</c:v>
                </c:pt>
                <c:pt idx="789">
                  <c:v>11.56</c:v>
                </c:pt>
                <c:pt idx="790">
                  <c:v>11.6</c:v>
                </c:pt>
                <c:pt idx="791">
                  <c:v>11.64</c:v>
                </c:pt>
                <c:pt idx="792">
                  <c:v>11.68</c:v>
                </c:pt>
                <c:pt idx="793">
                  <c:v>11.72</c:v>
                </c:pt>
                <c:pt idx="794">
                  <c:v>11.76</c:v>
                </c:pt>
                <c:pt idx="795">
                  <c:v>11.8</c:v>
                </c:pt>
                <c:pt idx="796">
                  <c:v>11.84</c:v>
                </c:pt>
                <c:pt idx="797">
                  <c:v>11.88</c:v>
                </c:pt>
                <c:pt idx="798">
                  <c:v>11.92</c:v>
                </c:pt>
                <c:pt idx="799">
                  <c:v>11.96</c:v>
                </c:pt>
                <c:pt idx="800">
                  <c:v>12</c:v>
                </c:pt>
                <c:pt idx="801">
                  <c:v>12.04</c:v>
                </c:pt>
                <c:pt idx="802">
                  <c:v>12.08</c:v>
                </c:pt>
                <c:pt idx="803">
                  <c:v>12.12</c:v>
                </c:pt>
                <c:pt idx="804">
                  <c:v>12.16</c:v>
                </c:pt>
                <c:pt idx="805">
                  <c:v>12.2</c:v>
                </c:pt>
                <c:pt idx="806">
                  <c:v>12.24</c:v>
                </c:pt>
                <c:pt idx="807">
                  <c:v>12.28</c:v>
                </c:pt>
                <c:pt idx="808">
                  <c:v>12.32</c:v>
                </c:pt>
                <c:pt idx="809">
                  <c:v>12.36</c:v>
                </c:pt>
                <c:pt idx="810">
                  <c:v>12.4</c:v>
                </c:pt>
                <c:pt idx="811">
                  <c:v>12.44</c:v>
                </c:pt>
                <c:pt idx="812">
                  <c:v>12.48</c:v>
                </c:pt>
                <c:pt idx="813">
                  <c:v>12.52</c:v>
                </c:pt>
                <c:pt idx="814">
                  <c:v>12.56</c:v>
                </c:pt>
                <c:pt idx="815">
                  <c:v>12.6</c:v>
                </c:pt>
                <c:pt idx="816">
                  <c:v>12.64</c:v>
                </c:pt>
                <c:pt idx="817">
                  <c:v>12.68</c:v>
                </c:pt>
                <c:pt idx="818">
                  <c:v>12.72</c:v>
                </c:pt>
                <c:pt idx="819">
                  <c:v>12.76</c:v>
                </c:pt>
                <c:pt idx="820">
                  <c:v>12.8</c:v>
                </c:pt>
                <c:pt idx="821">
                  <c:v>12.84</c:v>
                </c:pt>
                <c:pt idx="822">
                  <c:v>12.88</c:v>
                </c:pt>
                <c:pt idx="823">
                  <c:v>12.92</c:v>
                </c:pt>
                <c:pt idx="824">
                  <c:v>12.96</c:v>
                </c:pt>
                <c:pt idx="825">
                  <c:v>13</c:v>
                </c:pt>
                <c:pt idx="826">
                  <c:v>13.04</c:v>
                </c:pt>
                <c:pt idx="827">
                  <c:v>13.08</c:v>
                </c:pt>
                <c:pt idx="828">
                  <c:v>13.12</c:v>
                </c:pt>
                <c:pt idx="829">
                  <c:v>13.16</c:v>
                </c:pt>
                <c:pt idx="830">
                  <c:v>13.2</c:v>
                </c:pt>
                <c:pt idx="831">
                  <c:v>13.24</c:v>
                </c:pt>
                <c:pt idx="832">
                  <c:v>13.28</c:v>
                </c:pt>
                <c:pt idx="833">
                  <c:v>13.32</c:v>
                </c:pt>
                <c:pt idx="834">
                  <c:v>13.36</c:v>
                </c:pt>
                <c:pt idx="835">
                  <c:v>13.4</c:v>
                </c:pt>
                <c:pt idx="836">
                  <c:v>13.44</c:v>
                </c:pt>
                <c:pt idx="837">
                  <c:v>13.48</c:v>
                </c:pt>
                <c:pt idx="838">
                  <c:v>13.52</c:v>
                </c:pt>
                <c:pt idx="839">
                  <c:v>13.56</c:v>
                </c:pt>
                <c:pt idx="840">
                  <c:v>13.6</c:v>
                </c:pt>
                <c:pt idx="841">
                  <c:v>13.64</c:v>
                </c:pt>
                <c:pt idx="842">
                  <c:v>13.68</c:v>
                </c:pt>
                <c:pt idx="843">
                  <c:v>13.72</c:v>
                </c:pt>
                <c:pt idx="844">
                  <c:v>13.76</c:v>
                </c:pt>
                <c:pt idx="845">
                  <c:v>13.8</c:v>
                </c:pt>
                <c:pt idx="846">
                  <c:v>13.84</c:v>
                </c:pt>
                <c:pt idx="847">
                  <c:v>13.88</c:v>
                </c:pt>
                <c:pt idx="848">
                  <c:v>13.92</c:v>
                </c:pt>
                <c:pt idx="849">
                  <c:v>13.96</c:v>
                </c:pt>
                <c:pt idx="850">
                  <c:v>14</c:v>
                </c:pt>
                <c:pt idx="851">
                  <c:v>14.04</c:v>
                </c:pt>
                <c:pt idx="852">
                  <c:v>14.08</c:v>
                </c:pt>
                <c:pt idx="853">
                  <c:v>14.12</c:v>
                </c:pt>
                <c:pt idx="854">
                  <c:v>14.16</c:v>
                </c:pt>
                <c:pt idx="855">
                  <c:v>14.2</c:v>
                </c:pt>
                <c:pt idx="856">
                  <c:v>14.24</c:v>
                </c:pt>
                <c:pt idx="857">
                  <c:v>14.28</c:v>
                </c:pt>
                <c:pt idx="858">
                  <c:v>14.32</c:v>
                </c:pt>
                <c:pt idx="859">
                  <c:v>14.36</c:v>
                </c:pt>
                <c:pt idx="860">
                  <c:v>14.4</c:v>
                </c:pt>
                <c:pt idx="861">
                  <c:v>14.44</c:v>
                </c:pt>
                <c:pt idx="862">
                  <c:v>14.48</c:v>
                </c:pt>
                <c:pt idx="863">
                  <c:v>14.52</c:v>
                </c:pt>
                <c:pt idx="864">
                  <c:v>14.56</c:v>
                </c:pt>
                <c:pt idx="865">
                  <c:v>14.6</c:v>
                </c:pt>
                <c:pt idx="866">
                  <c:v>14.64</c:v>
                </c:pt>
                <c:pt idx="867">
                  <c:v>14.68</c:v>
                </c:pt>
                <c:pt idx="868">
                  <c:v>14.72</c:v>
                </c:pt>
                <c:pt idx="869">
                  <c:v>14.76</c:v>
                </c:pt>
                <c:pt idx="870">
                  <c:v>14.8</c:v>
                </c:pt>
                <c:pt idx="871">
                  <c:v>14.84</c:v>
                </c:pt>
                <c:pt idx="872">
                  <c:v>14.88</c:v>
                </c:pt>
                <c:pt idx="873">
                  <c:v>14.92</c:v>
                </c:pt>
                <c:pt idx="874">
                  <c:v>14.96</c:v>
                </c:pt>
                <c:pt idx="875">
                  <c:v>15</c:v>
                </c:pt>
                <c:pt idx="876">
                  <c:v>15.04</c:v>
                </c:pt>
                <c:pt idx="877">
                  <c:v>15.08</c:v>
                </c:pt>
                <c:pt idx="878">
                  <c:v>15.12</c:v>
                </c:pt>
                <c:pt idx="879">
                  <c:v>15.16</c:v>
                </c:pt>
                <c:pt idx="880">
                  <c:v>15.2</c:v>
                </c:pt>
                <c:pt idx="881">
                  <c:v>15.24</c:v>
                </c:pt>
                <c:pt idx="882">
                  <c:v>15.28</c:v>
                </c:pt>
                <c:pt idx="883">
                  <c:v>15.32</c:v>
                </c:pt>
                <c:pt idx="884">
                  <c:v>15.36</c:v>
                </c:pt>
                <c:pt idx="885">
                  <c:v>15.4</c:v>
                </c:pt>
                <c:pt idx="886">
                  <c:v>15.44</c:v>
                </c:pt>
                <c:pt idx="887">
                  <c:v>15.48</c:v>
                </c:pt>
                <c:pt idx="888">
                  <c:v>15.52</c:v>
                </c:pt>
                <c:pt idx="889">
                  <c:v>15.56</c:v>
                </c:pt>
                <c:pt idx="890">
                  <c:v>15.6</c:v>
                </c:pt>
                <c:pt idx="891">
                  <c:v>15.64</c:v>
                </c:pt>
                <c:pt idx="892">
                  <c:v>15.68</c:v>
                </c:pt>
                <c:pt idx="893">
                  <c:v>15.72</c:v>
                </c:pt>
                <c:pt idx="894">
                  <c:v>15.76</c:v>
                </c:pt>
                <c:pt idx="895">
                  <c:v>15.8</c:v>
                </c:pt>
                <c:pt idx="896">
                  <c:v>15.84</c:v>
                </c:pt>
                <c:pt idx="897">
                  <c:v>15.88</c:v>
                </c:pt>
                <c:pt idx="898">
                  <c:v>15.92</c:v>
                </c:pt>
                <c:pt idx="899">
                  <c:v>15.96</c:v>
                </c:pt>
                <c:pt idx="900">
                  <c:v>16</c:v>
                </c:pt>
                <c:pt idx="901">
                  <c:v>16.04</c:v>
                </c:pt>
                <c:pt idx="902">
                  <c:v>16.079999999999998</c:v>
                </c:pt>
                <c:pt idx="903">
                  <c:v>16.12</c:v>
                </c:pt>
                <c:pt idx="904">
                  <c:v>16.16</c:v>
                </c:pt>
                <c:pt idx="905">
                  <c:v>16.2</c:v>
                </c:pt>
                <c:pt idx="906">
                  <c:v>16.239999999999998</c:v>
                </c:pt>
                <c:pt idx="907">
                  <c:v>16.28</c:v>
                </c:pt>
                <c:pt idx="908">
                  <c:v>16.32</c:v>
                </c:pt>
                <c:pt idx="909">
                  <c:v>16.36</c:v>
                </c:pt>
                <c:pt idx="910">
                  <c:v>16.399999999999999</c:v>
                </c:pt>
                <c:pt idx="911">
                  <c:v>16.440000000000001</c:v>
                </c:pt>
                <c:pt idx="912">
                  <c:v>16.48</c:v>
                </c:pt>
                <c:pt idx="913">
                  <c:v>16.52</c:v>
                </c:pt>
                <c:pt idx="914">
                  <c:v>16.559999999999999</c:v>
                </c:pt>
                <c:pt idx="915">
                  <c:v>16.600000000000001</c:v>
                </c:pt>
                <c:pt idx="916">
                  <c:v>16.64</c:v>
                </c:pt>
                <c:pt idx="917">
                  <c:v>16.68</c:v>
                </c:pt>
                <c:pt idx="918">
                  <c:v>16.72</c:v>
                </c:pt>
                <c:pt idx="919">
                  <c:v>16.760000000000002</c:v>
                </c:pt>
                <c:pt idx="920">
                  <c:v>16.8</c:v>
                </c:pt>
                <c:pt idx="921">
                  <c:v>16.84</c:v>
                </c:pt>
                <c:pt idx="922">
                  <c:v>16.88</c:v>
                </c:pt>
                <c:pt idx="923">
                  <c:v>16.920000000000002</c:v>
                </c:pt>
                <c:pt idx="924">
                  <c:v>16.96</c:v>
                </c:pt>
                <c:pt idx="925">
                  <c:v>17</c:v>
                </c:pt>
                <c:pt idx="926">
                  <c:v>17.04</c:v>
                </c:pt>
                <c:pt idx="927">
                  <c:v>17.079999999999998</c:v>
                </c:pt>
                <c:pt idx="928">
                  <c:v>17.12</c:v>
                </c:pt>
                <c:pt idx="929">
                  <c:v>17.16</c:v>
                </c:pt>
                <c:pt idx="930">
                  <c:v>17.2</c:v>
                </c:pt>
                <c:pt idx="931">
                  <c:v>17.239999999999998</c:v>
                </c:pt>
                <c:pt idx="932">
                  <c:v>17.28</c:v>
                </c:pt>
                <c:pt idx="933">
                  <c:v>17.32</c:v>
                </c:pt>
                <c:pt idx="934">
                  <c:v>17.36</c:v>
                </c:pt>
                <c:pt idx="935">
                  <c:v>17.399999999999999</c:v>
                </c:pt>
                <c:pt idx="936">
                  <c:v>17.440000000000001</c:v>
                </c:pt>
                <c:pt idx="937">
                  <c:v>17.48</c:v>
                </c:pt>
                <c:pt idx="938">
                  <c:v>17.52</c:v>
                </c:pt>
                <c:pt idx="939">
                  <c:v>17.559999999999999</c:v>
                </c:pt>
                <c:pt idx="940">
                  <c:v>17.600000000000001</c:v>
                </c:pt>
                <c:pt idx="941">
                  <c:v>17.64</c:v>
                </c:pt>
                <c:pt idx="942">
                  <c:v>17.68</c:v>
                </c:pt>
                <c:pt idx="943">
                  <c:v>17.72</c:v>
                </c:pt>
                <c:pt idx="944">
                  <c:v>17.760000000000002</c:v>
                </c:pt>
                <c:pt idx="945">
                  <c:v>17.8</c:v>
                </c:pt>
                <c:pt idx="946">
                  <c:v>17.84</c:v>
                </c:pt>
                <c:pt idx="947">
                  <c:v>17.88</c:v>
                </c:pt>
                <c:pt idx="948">
                  <c:v>17.920000000000002</c:v>
                </c:pt>
                <c:pt idx="949">
                  <c:v>17.96</c:v>
                </c:pt>
                <c:pt idx="950">
                  <c:v>18</c:v>
                </c:pt>
                <c:pt idx="951">
                  <c:v>18.04</c:v>
                </c:pt>
                <c:pt idx="952">
                  <c:v>18.079999999999998</c:v>
                </c:pt>
                <c:pt idx="953">
                  <c:v>18.12</c:v>
                </c:pt>
                <c:pt idx="954">
                  <c:v>18.16</c:v>
                </c:pt>
                <c:pt idx="955">
                  <c:v>18.2</c:v>
                </c:pt>
                <c:pt idx="956">
                  <c:v>18.239999999999998</c:v>
                </c:pt>
                <c:pt idx="957">
                  <c:v>18.28</c:v>
                </c:pt>
                <c:pt idx="958">
                  <c:v>18.32</c:v>
                </c:pt>
                <c:pt idx="959">
                  <c:v>18.36</c:v>
                </c:pt>
                <c:pt idx="960">
                  <c:v>18.399999999999999</c:v>
                </c:pt>
                <c:pt idx="961">
                  <c:v>18.440000000000001</c:v>
                </c:pt>
                <c:pt idx="962">
                  <c:v>18.48</c:v>
                </c:pt>
                <c:pt idx="963">
                  <c:v>18.52</c:v>
                </c:pt>
                <c:pt idx="964">
                  <c:v>18.559999999999999</c:v>
                </c:pt>
                <c:pt idx="965">
                  <c:v>18.600000000000001</c:v>
                </c:pt>
                <c:pt idx="966">
                  <c:v>18.64</c:v>
                </c:pt>
                <c:pt idx="967">
                  <c:v>18.68</c:v>
                </c:pt>
                <c:pt idx="968">
                  <c:v>18.72</c:v>
                </c:pt>
                <c:pt idx="969">
                  <c:v>18.760000000000002</c:v>
                </c:pt>
                <c:pt idx="970">
                  <c:v>18.8</c:v>
                </c:pt>
                <c:pt idx="971">
                  <c:v>18.84</c:v>
                </c:pt>
                <c:pt idx="972">
                  <c:v>18.88</c:v>
                </c:pt>
                <c:pt idx="973">
                  <c:v>18.920000000000002</c:v>
                </c:pt>
                <c:pt idx="974">
                  <c:v>18.96</c:v>
                </c:pt>
                <c:pt idx="975">
                  <c:v>19</c:v>
                </c:pt>
                <c:pt idx="976">
                  <c:v>19.04</c:v>
                </c:pt>
                <c:pt idx="977">
                  <c:v>19.079999999999998</c:v>
                </c:pt>
                <c:pt idx="978">
                  <c:v>19.12</c:v>
                </c:pt>
                <c:pt idx="979">
                  <c:v>19.16</c:v>
                </c:pt>
                <c:pt idx="980">
                  <c:v>19.2</c:v>
                </c:pt>
                <c:pt idx="981">
                  <c:v>19.239999999999998</c:v>
                </c:pt>
                <c:pt idx="982">
                  <c:v>19.28</c:v>
                </c:pt>
                <c:pt idx="983">
                  <c:v>19.32</c:v>
                </c:pt>
                <c:pt idx="984">
                  <c:v>19.36</c:v>
                </c:pt>
                <c:pt idx="985">
                  <c:v>19.399999999999999</c:v>
                </c:pt>
                <c:pt idx="986">
                  <c:v>19.440000000000001</c:v>
                </c:pt>
                <c:pt idx="987">
                  <c:v>19.48</c:v>
                </c:pt>
                <c:pt idx="988">
                  <c:v>19.52</c:v>
                </c:pt>
                <c:pt idx="989">
                  <c:v>19.559999999999999</c:v>
                </c:pt>
                <c:pt idx="990">
                  <c:v>19.600000000000001</c:v>
                </c:pt>
                <c:pt idx="991">
                  <c:v>19.64</c:v>
                </c:pt>
                <c:pt idx="992">
                  <c:v>19.68</c:v>
                </c:pt>
                <c:pt idx="993">
                  <c:v>19.72</c:v>
                </c:pt>
                <c:pt idx="994">
                  <c:v>19.760000000000002</c:v>
                </c:pt>
                <c:pt idx="995">
                  <c:v>19.8</c:v>
                </c:pt>
                <c:pt idx="996">
                  <c:v>19.84</c:v>
                </c:pt>
                <c:pt idx="997">
                  <c:v>19.88</c:v>
                </c:pt>
                <c:pt idx="998">
                  <c:v>19.920000000000002</c:v>
                </c:pt>
                <c:pt idx="999">
                  <c:v>19.96</c:v>
                </c:pt>
                <c:pt idx="1000">
                  <c:v>20</c:v>
                </c:pt>
                <c:pt idx="1001">
                  <c:v>20.04</c:v>
                </c:pt>
                <c:pt idx="1002">
                  <c:v>20.079999999999998</c:v>
                </c:pt>
                <c:pt idx="1003">
                  <c:v>20.12</c:v>
                </c:pt>
                <c:pt idx="1004">
                  <c:v>20.16</c:v>
                </c:pt>
                <c:pt idx="1005">
                  <c:v>20.2</c:v>
                </c:pt>
                <c:pt idx="1006">
                  <c:v>20.239999999999998</c:v>
                </c:pt>
                <c:pt idx="1007">
                  <c:v>20.28</c:v>
                </c:pt>
                <c:pt idx="1008">
                  <c:v>20.32</c:v>
                </c:pt>
                <c:pt idx="1009">
                  <c:v>20.36</c:v>
                </c:pt>
                <c:pt idx="1010">
                  <c:v>20.399999999999999</c:v>
                </c:pt>
                <c:pt idx="1011">
                  <c:v>20.440000000000001</c:v>
                </c:pt>
                <c:pt idx="1012">
                  <c:v>20.48</c:v>
                </c:pt>
                <c:pt idx="1013">
                  <c:v>20.52</c:v>
                </c:pt>
                <c:pt idx="1014">
                  <c:v>20.56</c:v>
                </c:pt>
                <c:pt idx="1015">
                  <c:v>20.6</c:v>
                </c:pt>
                <c:pt idx="1016">
                  <c:v>20.64</c:v>
                </c:pt>
                <c:pt idx="1017">
                  <c:v>20.68</c:v>
                </c:pt>
                <c:pt idx="1018">
                  <c:v>20.72</c:v>
                </c:pt>
                <c:pt idx="1019">
                  <c:v>20.76</c:v>
                </c:pt>
                <c:pt idx="1020">
                  <c:v>20.8</c:v>
                </c:pt>
                <c:pt idx="1021">
                  <c:v>20.84</c:v>
                </c:pt>
                <c:pt idx="1022">
                  <c:v>20.88</c:v>
                </c:pt>
                <c:pt idx="1023">
                  <c:v>20.92</c:v>
                </c:pt>
                <c:pt idx="1024">
                  <c:v>20.96</c:v>
                </c:pt>
                <c:pt idx="1025">
                  <c:v>21</c:v>
                </c:pt>
                <c:pt idx="1026">
                  <c:v>21.04</c:v>
                </c:pt>
                <c:pt idx="1027">
                  <c:v>21.08</c:v>
                </c:pt>
                <c:pt idx="1028">
                  <c:v>21.12</c:v>
                </c:pt>
                <c:pt idx="1029">
                  <c:v>21.16</c:v>
                </c:pt>
                <c:pt idx="1030">
                  <c:v>21.2</c:v>
                </c:pt>
                <c:pt idx="1031">
                  <c:v>21.24</c:v>
                </c:pt>
                <c:pt idx="1032">
                  <c:v>21.28</c:v>
                </c:pt>
                <c:pt idx="1033">
                  <c:v>21.32</c:v>
                </c:pt>
                <c:pt idx="1034">
                  <c:v>21.36</c:v>
                </c:pt>
                <c:pt idx="1035">
                  <c:v>21.4</c:v>
                </c:pt>
                <c:pt idx="1036">
                  <c:v>21.44</c:v>
                </c:pt>
                <c:pt idx="1037">
                  <c:v>21.48</c:v>
                </c:pt>
                <c:pt idx="1038">
                  <c:v>21.52</c:v>
                </c:pt>
                <c:pt idx="1039">
                  <c:v>21.56</c:v>
                </c:pt>
                <c:pt idx="1040">
                  <c:v>21.6</c:v>
                </c:pt>
                <c:pt idx="1041">
                  <c:v>21.64</c:v>
                </c:pt>
                <c:pt idx="1042">
                  <c:v>21.68</c:v>
                </c:pt>
                <c:pt idx="1043">
                  <c:v>21.72</c:v>
                </c:pt>
                <c:pt idx="1044">
                  <c:v>21.76</c:v>
                </c:pt>
                <c:pt idx="1045">
                  <c:v>21.8</c:v>
                </c:pt>
                <c:pt idx="1046">
                  <c:v>21.84</c:v>
                </c:pt>
                <c:pt idx="1047">
                  <c:v>21.88</c:v>
                </c:pt>
                <c:pt idx="1048">
                  <c:v>21.92</c:v>
                </c:pt>
                <c:pt idx="1049">
                  <c:v>21.96</c:v>
                </c:pt>
                <c:pt idx="1050">
                  <c:v>22</c:v>
                </c:pt>
                <c:pt idx="1051">
                  <c:v>22.04</c:v>
                </c:pt>
                <c:pt idx="1052">
                  <c:v>22.08</c:v>
                </c:pt>
                <c:pt idx="1053">
                  <c:v>22.12</c:v>
                </c:pt>
                <c:pt idx="1054">
                  <c:v>22.16</c:v>
                </c:pt>
                <c:pt idx="1055">
                  <c:v>22.2</c:v>
                </c:pt>
                <c:pt idx="1056">
                  <c:v>22.24</c:v>
                </c:pt>
                <c:pt idx="1057">
                  <c:v>22.28</c:v>
                </c:pt>
                <c:pt idx="1058">
                  <c:v>22.32</c:v>
                </c:pt>
                <c:pt idx="1059">
                  <c:v>22.36</c:v>
                </c:pt>
                <c:pt idx="1060">
                  <c:v>22.4</c:v>
                </c:pt>
                <c:pt idx="1061">
                  <c:v>22.44</c:v>
                </c:pt>
                <c:pt idx="1062">
                  <c:v>22.48</c:v>
                </c:pt>
                <c:pt idx="1063">
                  <c:v>22.52</c:v>
                </c:pt>
                <c:pt idx="1064">
                  <c:v>22.56</c:v>
                </c:pt>
                <c:pt idx="1065">
                  <c:v>22.6</c:v>
                </c:pt>
                <c:pt idx="1066">
                  <c:v>22.64</c:v>
                </c:pt>
                <c:pt idx="1067">
                  <c:v>22.68</c:v>
                </c:pt>
                <c:pt idx="1068">
                  <c:v>22.72</c:v>
                </c:pt>
                <c:pt idx="1069">
                  <c:v>22.76</c:v>
                </c:pt>
                <c:pt idx="1070">
                  <c:v>22.8</c:v>
                </c:pt>
                <c:pt idx="1071">
                  <c:v>22.84</c:v>
                </c:pt>
                <c:pt idx="1072">
                  <c:v>22.88</c:v>
                </c:pt>
                <c:pt idx="1073">
                  <c:v>22.92</c:v>
                </c:pt>
                <c:pt idx="1074">
                  <c:v>22.96</c:v>
                </c:pt>
                <c:pt idx="1075">
                  <c:v>23</c:v>
                </c:pt>
                <c:pt idx="1076">
                  <c:v>23.04</c:v>
                </c:pt>
                <c:pt idx="1077">
                  <c:v>23.08</c:v>
                </c:pt>
                <c:pt idx="1078">
                  <c:v>23.12</c:v>
                </c:pt>
                <c:pt idx="1079">
                  <c:v>23.16</c:v>
                </c:pt>
                <c:pt idx="1080">
                  <c:v>23.2</c:v>
                </c:pt>
                <c:pt idx="1081">
                  <c:v>23.24</c:v>
                </c:pt>
                <c:pt idx="1082">
                  <c:v>23.28</c:v>
                </c:pt>
                <c:pt idx="1083">
                  <c:v>23.32</c:v>
                </c:pt>
                <c:pt idx="1084">
                  <c:v>23.36</c:v>
                </c:pt>
                <c:pt idx="1085">
                  <c:v>23.4</c:v>
                </c:pt>
                <c:pt idx="1086">
                  <c:v>23.44</c:v>
                </c:pt>
                <c:pt idx="1087">
                  <c:v>23.48</c:v>
                </c:pt>
                <c:pt idx="1088">
                  <c:v>23.52</c:v>
                </c:pt>
                <c:pt idx="1089">
                  <c:v>23.56</c:v>
                </c:pt>
                <c:pt idx="1090">
                  <c:v>23.6</c:v>
                </c:pt>
                <c:pt idx="1091">
                  <c:v>23.64</c:v>
                </c:pt>
                <c:pt idx="1092">
                  <c:v>23.68</c:v>
                </c:pt>
                <c:pt idx="1093">
                  <c:v>23.72</c:v>
                </c:pt>
                <c:pt idx="1094">
                  <c:v>23.76</c:v>
                </c:pt>
                <c:pt idx="1095">
                  <c:v>23.8</c:v>
                </c:pt>
                <c:pt idx="1096">
                  <c:v>23.84</c:v>
                </c:pt>
                <c:pt idx="1097">
                  <c:v>23.88</c:v>
                </c:pt>
                <c:pt idx="1098">
                  <c:v>23.92</c:v>
                </c:pt>
                <c:pt idx="1099">
                  <c:v>23.96</c:v>
                </c:pt>
                <c:pt idx="1100">
                  <c:v>24</c:v>
                </c:pt>
                <c:pt idx="1101">
                  <c:v>24.04</c:v>
                </c:pt>
                <c:pt idx="1102">
                  <c:v>24.08</c:v>
                </c:pt>
                <c:pt idx="1103">
                  <c:v>24.12</c:v>
                </c:pt>
                <c:pt idx="1104">
                  <c:v>24.16</c:v>
                </c:pt>
                <c:pt idx="1105">
                  <c:v>24.2</c:v>
                </c:pt>
                <c:pt idx="1106">
                  <c:v>24.24</c:v>
                </c:pt>
                <c:pt idx="1107">
                  <c:v>24.28</c:v>
                </c:pt>
                <c:pt idx="1108">
                  <c:v>24.32</c:v>
                </c:pt>
                <c:pt idx="1109">
                  <c:v>24.36</c:v>
                </c:pt>
                <c:pt idx="1110">
                  <c:v>24.4</c:v>
                </c:pt>
                <c:pt idx="1111">
                  <c:v>24.44</c:v>
                </c:pt>
                <c:pt idx="1112">
                  <c:v>24.48</c:v>
                </c:pt>
                <c:pt idx="1113">
                  <c:v>24.52</c:v>
                </c:pt>
                <c:pt idx="1114">
                  <c:v>24.56</c:v>
                </c:pt>
                <c:pt idx="1115">
                  <c:v>24.6</c:v>
                </c:pt>
                <c:pt idx="1116">
                  <c:v>24.64</c:v>
                </c:pt>
                <c:pt idx="1117">
                  <c:v>24.68</c:v>
                </c:pt>
                <c:pt idx="1118">
                  <c:v>24.72</c:v>
                </c:pt>
                <c:pt idx="1119">
                  <c:v>24.76</c:v>
                </c:pt>
                <c:pt idx="1120">
                  <c:v>24.8</c:v>
                </c:pt>
                <c:pt idx="1121">
                  <c:v>24.84</c:v>
                </c:pt>
                <c:pt idx="1122">
                  <c:v>24.88</c:v>
                </c:pt>
                <c:pt idx="1123">
                  <c:v>24.92</c:v>
                </c:pt>
                <c:pt idx="1124">
                  <c:v>24.96</c:v>
                </c:pt>
                <c:pt idx="1125">
                  <c:v>25</c:v>
                </c:pt>
                <c:pt idx="1126">
                  <c:v>25.04</c:v>
                </c:pt>
                <c:pt idx="1127">
                  <c:v>25.08</c:v>
                </c:pt>
                <c:pt idx="1128">
                  <c:v>25.12</c:v>
                </c:pt>
                <c:pt idx="1129">
                  <c:v>25.16</c:v>
                </c:pt>
                <c:pt idx="1130">
                  <c:v>25.2</c:v>
                </c:pt>
                <c:pt idx="1131">
                  <c:v>25.24</c:v>
                </c:pt>
                <c:pt idx="1132">
                  <c:v>25.28</c:v>
                </c:pt>
                <c:pt idx="1133">
                  <c:v>25.32</c:v>
                </c:pt>
                <c:pt idx="1134">
                  <c:v>25.36</c:v>
                </c:pt>
                <c:pt idx="1135">
                  <c:v>25.4</c:v>
                </c:pt>
                <c:pt idx="1136">
                  <c:v>25.44</c:v>
                </c:pt>
                <c:pt idx="1137">
                  <c:v>25.48</c:v>
                </c:pt>
                <c:pt idx="1138">
                  <c:v>25.52</c:v>
                </c:pt>
                <c:pt idx="1139">
                  <c:v>25.56</c:v>
                </c:pt>
                <c:pt idx="1140">
                  <c:v>25.6</c:v>
                </c:pt>
                <c:pt idx="1141">
                  <c:v>25.64</c:v>
                </c:pt>
                <c:pt idx="1142">
                  <c:v>25.68</c:v>
                </c:pt>
                <c:pt idx="1143">
                  <c:v>25.72</c:v>
                </c:pt>
                <c:pt idx="1144">
                  <c:v>25.76</c:v>
                </c:pt>
                <c:pt idx="1145">
                  <c:v>25.8</c:v>
                </c:pt>
                <c:pt idx="1146">
                  <c:v>25.84</c:v>
                </c:pt>
                <c:pt idx="1147">
                  <c:v>25.88</c:v>
                </c:pt>
                <c:pt idx="1148">
                  <c:v>25.92</c:v>
                </c:pt>
                <c:pt idx="1149">
                  <c:v>25.96</c:v>
                </c:pt>
                <c:pt idx="1150">
                  <c:v>26</c:v>
                </c:pt>
                <c:pt idx="1151">
                  <c:v>26.04</c:v>
                </c:pt>
                <c:pt idx="1152">
                  <c:v>26.08</c:v>
                </c:pt>
                <c:pt idx="1153">
                  <c:v>26.12</c:v>
                </c:pt>
                <c:pt idx="1154">
                  <c:v>26.16</c:v>
                </c:pt>
                <c:pt idx="1155">
                  <c:v>26.2</c:v>
                </c:pt>
                <c:pt idx="1156">
                  <c:v>26.24</c:v>
                </c:pt>
                <c:pt idx="1157">
                  <c:v>26.28</c:v>
                </c:pt>
                <c:pt idx="1158">
                  <c:v>26.32</c:v>
                </c:pt>
                <c:pt idx="1159">
                  <c:v>26.36</c:v>
                </c:pt>
                <c:pt idx="1160">
                  <c:v>26.4</c:v>
                </c:pt>
                <c:pt idx="1161">
                  <c:v>26.44</c:v>
                </c:pt>
                <c:pt idx="1162">
                  <c:v>26.48</c:v>
                </c:pt>
                <c:pt idx="1163">
                  <c:v>26.52</c:v>
                </c:pt>
                <c:pt idx="1164">
                  <c:v>26.56</c:v>
                </c:pt>
                <c:pt idx="1165">
                  <c:v>26.6</c:v>
                </c:pt>
                <c:pt idx="1166">
                  <c:v>26.64</c:v>
                </c:pt>
                <c:pt idx="1167">
                  <c:v>26.68</c:v>
                </c:pt>
                <c:pt idx="1168">
                  <c:v>26.72</c:v>
                </c:pt>
                <c:pt idx="1169">
                  <c:v>26.76</c:v>
                </c:pt>
                <c:pt idx="1170">
                  <c:v>26.8</c:v>
                </c:pt>
                <c:pt idx="1171">
                  <c:v>26.84</c:v>
                </c:pt>
                <c:pt idx="1172">
                  <c:v>26.88</c:v>
                </c:pt>
                <c:pt idx="1173">
                  <c:v>26.92</c:v>
                </c:pt>
                <c:pt idx="1174">
                  <c:v>26.96</c:v>
                </c:pt>
                <c:pt idx="1175">
                  <c:v>27</c:v>
                </c:pt>
                <c:pt idx="1176">
                  <c:v>27.04</c:v>
                </c:pt>
                <c:pt idx="1177">
                  <c:v>27.08</c:v>
                </c:pt>
                <c:pt idx="1178">
                  <c:v>27.12</c:v>
                </c:pt>
                <c:pt idx="1179">
                  <c:v>27.16</c:v>
                </c:pt>
                <c:pt idx="1180">
                  <c:v>27.2</c:v>
                </c:pt>
                <c:pt idx="1181">
                  <c:v>27.24</c:v>
                </c:pt>
                <c:pt idx="1182">
                  <c:v>27.28</c:v>
                </c:pt>
                <c:pt idx="1183">
                  <c:v>27.32</c:v>
                </c:pt>
                <c:pt idx="1184">
                  <c:v>27.36</c:v>
                </c:pt>
                <c:pt idx="1185">
                  <c:v>27.4</c:v>
                </c:pt>
                <c:pt idx="1186">
                  <c:v>27.44</c:v>
                </c:pt>
                <c:pt idx="1187">
                  <c:v>27.48</c:v>
                </c:pt>
                <c:pt idx="1188">
                  <c:v>27.52</c:v>
                </c:pt>
                <c:pt idx="1189">
                  <c:v>27.56</c:v>
                </c:pt>
                <c:pt idx="1190">
                  <c:v>27.6</c:v>
                </c:pt>
                <c:pt idx="1191">
                  <c:v>27.64</c:v>
                </c:pt>
                <c:pt idx="1192">
                  <c:v>27.68</c:v>
                </c:pt>
                <c:pt idx="1193">
                  <c:v>27.72</c:v>
                </c:pt>
                <c:pt idx="1194">
                  <c:v>27.76</c:v>
                </c:pt>
                <c:pt idx="1195">
                  <c:v>27.8</c:v>
                </c:pt>
                <c:pt idx="1196">
                  <c:v>27.84</c:v>
                </c:pt>
                <c:pt idx="1197">
                  <c:v>27.88</c:v>
                </c:pt>
                <c:pt idx="1198">
                  <c:v>27.92</c:v>
                </c:pt>
                <c:pt idx="1199">
                  <c:v>27.96</c:v>
                </c:pt>
                <c:pt idx="1200">
                  <c:v>28</c:v>
                </c:pt>
                <c:pt idx="1201">
                  <c:v>28.04</c:v>
                </c:pt>
                <c:pt idx="1202">
                  <c:v>28.08</c:v>
                </c:pt>
                <c:pt idx="1203">
                  <c:v>28.12</c:v>
                </c:pt>
                <c:pt idx="1204">
                  <c:v>28.16</c:v>
                </c:pt>
                <c:pt idx="1205">
                  <c:v>28.2</c:v>
                </c:pt>
                <c:pt idx="1206">
                  <c:v>28.24</c:v>
                </c:pt>
                <c:pt idx="1207">
                  <c:v>28.28</c:v>
                </c:pt>
                <c:pt idx="1208">
                  <c:v>28.32</c:v>
                </c:pt>
                <c:pt idx="1209">
                  <c:v>28.36</c:v>
                </c:pt>
                <c:pt idx="1210">
                  <c:v>28.4</c:v>
                </c:pt>
                <c:pt idx="1211">
                  <c:v>28.44</c:v>
                </c:pt>
                <c:pt idx="1212">
                  <c:v>28.48</c:v>
                </c:pt>
                <c:pt idx="1213">
                  <c:v>28.52</c:v>
                </c:pt>
                <c:pt idx="1214">
                  <c:v>28.56</c:v>
                </c:pt>
                <c:pt idx="1215">
                  <c:v>28.6</c:v>
                </c:pt>
                <c:pt idx="1216">
                  <c:v>28.64</c:v>
                </c:pt>
                <c:pt idx="1217">
                  <c:v>28.68</c:v>
                </c:pt>
                <c:pt idx="1218">
                  <c:v>28.72</c:v>
                </c:pt>
                <c:pt idx="1219">
                  <c:v>28.76</c:v>
                </c:pt>
                <c:pt idx="1220">
                  <c:v>28.8</c:v>
                </c:pt>
                <c:pt idx="1221">
                  <c:v>28.84</c:v>
                </c:pt>
                <c:pt idx="1222">
                  <c:v>28.88</c:v>
                </c:pt>
                <c:pt idx="1223">
                  <c:v>28.92</c:v>
                </c:pt>
                <c:pt idx="1224">
                  <c:v>28.96</c:v>
                </c:pt>
                <c:pt idx="1225">
                  <c:v>29</c:v>
                </c:pt>
                <c:pt idx="1226">
                  <c:v>29.04</c:v>
                </c:pt>
                <c:pt idx="1227">
                  <c:v>29.08</c:v>
                </c:pt>
                <c:pt idx="1228">
                  <c:v>29.12</c:v>
                </c:pt>
                <c:pt idx="1229">
                  <c:v>29.16</c:v>
                </c:pt>
                <c:pt idx="1230">
                  <c:v>29.2</c:v>
                </c:pt>
                <c:pt idx="1231">
                  <c:v>29.24</c:v>
                </c:pt>
                <c:pt idx="1232">
                  <c:v>29.28</c:v>
                </c:pt>
                <c:pt idx="1233">
                  <c:v>29.32</c:v>
                </c:pt>
                <c:pt idx="1234">
                  <c:v>29.36</c:v>
                </c:pt>
                <c:pt idx="1235">
                  <c:v>29.4</c:v>
                </c:pt>
                <c:pt idx="1236">
                  <c:v>29.44</c:v>
                </c:pt>
                <c:pt idx="1237">
                  <c:v>29.48</c:v>
                </c:pt>
                <c:pt idx="1238">
                  <c:v>29.52</c:v>
                </c:pt>
                <c:pt idx="1239">
                  <c:v>29.56</c:v>
                </c:pt>
                <c:pt idx="1240">
                  <c:v>29.6</c:v>
                </c:pt>
                <c:pt idx="1241">
                  <c:v>29.64</c:v>
                </c:pt>
                <c:pt idx="1242">
                  <c:v>29.68</c:v>
                </c:pt>
                <c:pt idx="1243">
                  <c:v>29.72</c:v>
                </c:pt>
                <c:pt idx="1244">
                  <c:v>29.76</c:v>
                </c:pt>
                <c:pt idx="1245">
                  <c:v>29.8</c:v>
                </c:pt>
                <c:pt idx="1246">
                  <c:v>29.84</c:v>
                </c:pt>
                <c:pt idx="1247">
                  <c:v>29.88</c:v>
                </c:pt>
                <c:pt idx="1248">
                  <c:v>29.92</c:v>
                </c:pt>
                <c:pt idx="1249">
                  <c:v>29.96</c:v>
                </c:pt>
                <c:pt idx="1250">
                  <c:v>30</c:v>
                </c:pt>
                <c:pt idx="1251">
                  <c:v>30.04</c:v>
                </c:pt>
                <c:pt idx="1252">
                  <c:v>30.08</c:v>
                </c:pt>
                <c:pt idx="1253">
                  <c:v>30.12</c:v>
                </c:pt>
                <c:pt idx="1254">
                  <c:v>30.16</c:v>
                </c:pt>
                <c:pt idx="1255">
                  <c:v>30.2</c:v>
                </c:pt>
                <c:pt idx="1256">
                  <c:v>30.24</c:v>
                </c:pt>
                <c:pt idx="1257">
                  <c:v>30.28</c:v>
                </c:pt>
                <c:pt idx="1258">
                  <c:v>30.32</c:v>
                </c:pt>
                <c:pt idx="1259">
                  <c:v>30.36</c:v>
                </c:pt>
                <c:pt idx="1260">
                  <c:v>30.4</c:v>
                </c:pt>
                <c:pt idx="1261">
                  <c:v>30.44</c:v>
                </c:pt>
                <c:pt idx="1262">
                  <c:v>30.48</c:v>
                </c:pt>
                <c:pt idx="1263">
                  <c:v>30.52</c:v>
                </c:pt>
                <c:pt idx="1264">
                  <c:v>30.56</c:v>
                </c:pt>
                <c:pt idx="1265">
                  <c:v>30.6</c:v>
                </c:pt>
                <c:pt idx="1266">
                  <c:v>30.64</c:v>
                </c:pt>
                <c:pt idx="1267">
                  <c:v>30.68</c:v>
                </c:pt>
                <c:pt idx="1268">
                  <c:v>30.72</c:v>
                </c:pt>
                <c:pt idx="1269">
                  <c:v>30.76</c:v>
                </c:pt>
                <c:pt idx="1270">
                  <c:v>30.8</c:v>
                </c:pt>
                <c:pt idx="1271">
                  <c:v>30.84</c:v>
                </c:pt>
                <c:pt idx="1272">
                  <c:v>30.88</c:v>
                </c:pt>
                <c:pt idx="1273">
                  <c:v>30.92</c:v>
                </c:pt>
                <c:pt idx="1274">
                  <c:v>30.96</c:v>
                </c:pt>
                <c:pt idx="1275">
                  <c:v>31</c:v>
                </c:pt>
                <c:pt idx="1276">
                  <c:v>31.04</c:v>
                </c:pt>
                <c:pt idx="1277">
                  <c:v>31.08</c:v>
                </c:pt>
                <c:pt idx="1278">
                  <c:v>31.12</c:v>
                </c:pt>
                <c:pt idx="1279">
                  <c:v>31.16</c:v>
                </c:pt>
                <c:pt idx="1280">
                  <c:v>31.2</c:v>
                </c:pt>
                <c:pt idx="1281">
                  <c:v>31.24</c:v>
                </c:pt>
                <c:pt idx="1282">
                  <c:v>31.28</c:v>
                </c:pt>
                <c:pt idx="1283">
                  <c:v>31.32</c:v>
                </c:pt>
                <c:pt idx="1284">
                  <c:v>31.36</c:v>
                </c:pt>
                <c:pt idx="1285">
                  <c:v>31.4</c:v>
                </c:pt>
                <c:pt idx="1286">
                  <c:v>31.44</c:v>
                </c:pt>
                <c:pt idx="1287">
                  <c:v>31.48</c:v>
                </c:pt>
                <c:pt idx="1288">
                  <c:v>31.52</c:v>
                </c:pt>
                <c:pt idx="1289">
                  <c:v>31.56</c:v>
                </c:pt>
                <c:pt idx="1290">
                  <c:v>31.6</c:v>
                </c:pt>
                <c:pt idx="1291">
                  <c:v>31.64</c:v>
                </c:pt>
                <c:pt idx="1292">
                  <c:v>31.68</c:v>
                </c:pt>
                <c:pt idx="1293">
                  <c:v>31.72</c:v>
                </c:pt>
                <c:pt idx="1294">
                  <c:v>31.76</c:v>
                </c:pt>
                <c:pt idx="1295">
                  <c:v>31.8</c:v>
                </c:pt>
                <c:pt idx="1296">
                  <c:v>31.84</c:v>
                </c:pt>
                <c:pt idx="1297">
                  <c:v>31.88</c:v>
                </c:pt>
                <c:pt idx="1298">
                  <c:v>31.92</c:v>
                </c:pt>
                <c:pt idx="1299">
                  <c:v>31.96</c:v>
                </c:pt>
                <c:pt idx="1300">
                  <c:v>32</c:v>
                </c:pt>
                <c:pt idx="1301">
                  <c:v>32.04</c:v>
                </c:pt>
                <c:pt idx="1302">
                  <c:v>32.08</c:v>
                </c:pt>
                <c:pt idx="1303">
                  <c:v>32.119999999999997</c:v>
                </c:pt>
                <c:pt idx="1304">
                  <c:v>32.159999999999997</c:v>
                </c:pt>
                <c:pt idx="1305">
                  <c:v>32.200000000000003</c:v>
                </c:pt>
                <c:pt idx="1306">
                  <c:v>32.24</c:v>
                </c:pt>
                <c:pt idx="1307">
                  <c:v>32.28</c:v>
                </c:pt>
                <c:pt idx="1308">
                  <c:v>32.32</c:v>
                </c:pt>
                <c:pt idx="1309">
                  <c:v>32.36</c:v>
                </c:pt>
                <c:pt idx="1310">
                  <c:v>32.4</c:v>
                </c:pt>
                <c:pt idx="1311">
                  <c:v>32.44</c:v>
                </c:pt>
                <c:pt idx="1312">
                  <c:v>32.479999999999997</c:v>
                </c:pt>
                <c:pt idx="1313">
                  <c:v>32.520000000000003</c:v>
                </c:pt>
                <c:pt idx="1314">
                  <c:v>32.56</c:v>
                </c:pt>
                <c:pt idx="1315">
                  <c:v>32.6</c:v>
                </c:pt>
                <c:pt idx="1316">
                  <c:v>32.64</c:v>
                </c:pt>
                <c:pt idx="1317">
                  <c:v>32.68</c:v>
                </c:pt>
                <c:pt idx="1318">
                  <c:v>32.72</c:v>
                </c:pt>
                <c:pt idx="1319">
                  <c:v>32.76</c:v>
                </c:pt>
                <c:pt idx="1320">
                  <c:v>32.799999999999997</c:v>
                </c:pt>
                <c:pt idx="1321">
                  <c:v>32.840000000000003</c:v>
                </c:pt>
                <c:pt idx="1322">
                  <c:v>32.880000000000003</c:v>
                </c:pt>
                <c:pt idx="1323">
                  <c:v>32.92</c:v>
                </c:pt>
                <c:pt idx="1324">
                  <c:v>32.96</c:v>
                </c:pt>
                <c:pt idx="1325">
                  <c:v>33</c:v>
                </c:pt>
                <c:pt idx="1326">
                  <c:v>33.04</c:v>
                </c:pt>
                <c:pt idx="1327">
                  <c:v>33.08</c:v>
                </c:pt>
                <c:pt idx="1328">
                  <c:v>33.119999999999997</c:v>
                </c:pt>
                <c:pt idx="1329">
                  <c:v>33.159999999999997</c:v>
                </c:pt>
                <c:pt idx="1330">
                  <c:v>33.200000000000003</c:v>
                </c:pt>
                <c:pt idx="1331">
                  <c:v>33.24</c:v>
                </c:pt>
                <c:pt idx="1332">
                  <c:v>33.28</c:v>
                </c:pt>
                <c:pt idx="1333">
                  <c:v>33.32</c:v>
                </c:pt>
                <c:pt idx="1334">
                  <c:v>33.36</c:v>
                </c:pt>
                <c:pt idx="1335">
                  <c:v>33.4</c:v>
                </c:pt>
                <c:pt idx="1336">
                  <c:v>33.44</c:v>
                </c:pt>
                <c:pt idx="1337">
                  <c:v>33.479999999999997</c:v>
                </c:pt>
                <c:pt idx="1338">
                  <c:v>33.520000000000003</c:v>
                </c:pt>
                <c:pt idx="1339">
                  <c:v>33.56</c:v>
                </c:pt>
                <c:pt idx="1340">
                  <c:v>33.6</c:v>
                </c:pt>
                <c:pt idx="1341">
                  <c:v>33.64</c:v>
                </c:pt>
                <c:pt idx="1342">
                  <c:v>33.68</c:v>
                </c:pt>
                <c:pt idx="1343">
                  <c:v>33.72</c:v>
                </c:pt>
                <c:pt idx="1344">
                  <c:v>33.76</c:v>
                </c:pt>
                <c:pt idx="1345">
                  <c:v>33.799999999999997</c:v>
                </c:pt>
                <c:pt idx="1346">
                  <c:v>33.840000000000003</c:v>
                </c:pt>
                <c:pt idx="1347">
                  <c:v>33.880000000000003</c:v>
                </c:pt>
                <c:pt idx="1348">
                  <c:v>33.92</c:v>
                </c:pt>
                <c:pt idx="1349">
                  <c:v>33.96</c:v>
                </c:pt>
                <c:pt idx="1350">
                  <c:v>34</c:v>
                </c:pt>
                <c:pt idx="1351">
                  <c:v>34.04</c:v>
                </c:pt>
                <c:pt idx="1352">
                  <c:v>34.08</c:v>
                </c:pt>
                <c:pt idx="1353">
                  <c:v>34.119999999999997</c:v>
                </c:pt>
                <c:pt idx="1354">
                  <c:v>34.159999999999997</c:v>
                </c:pt>
                <c:pt idx="1355">
                  <c:v>34.200000000000003</c:v>
                </c:pt>
                <c:pt idx="1356">
                  <c:v>34.24</c:v>
                </c:pt>
                <c:pt idx="1357">
                  <c:v>34.28</c:v>
                </c:pt>
                <c:pt idx="1358">
                  <c:v>34.32</c:v>
                </c:pt>
                <c:pt idx="1359">
                  <c:v>34.36</c:v>
                </c:pt>
                <c:pt idx="1360">
                  <c:v>34.4</c:v>
                </c:pt>
                <c:pt idx="1361">
                  <c:v>34.44</c:v>
                </c:pt>
                <c:pt idx="1362">
                  <c:v>34.479999999999997</c:v>
                </c:pt>
                <c:pt idx="1363">
                  <c:v>34.520000000000003</c:v>
                </c:pt>
                <c:pt idx="1364">
                  <c:v>34.56</c:v>
                </c:pt>
                <c:pt idx="1365">
                  <c:v>34.6</c:v>
                </c:pt>
                <c:pt idx="1366">
                  <c:v>34.64</c:v>
                </c:pt>
                <c:pt idx="1367">
                  <c:v>34.68</c:v>
                </c:pt>
                <c:pt idx="1368">
                  <c:v>34.72</c:v>
                </c:pt>
                <c:pt idx="1369">
                  <c:v>34.76</c:v>
                </c:pt>
                <c:pt idx="1370">
                  <c:v>34.799999999999997</c:v>
                </c:pt>
                <c:pt idx="1371">
                  <c:v>34.840000000000003</c:v>
                </c:pt>
                <c:pt idx="1372">
                  <c:v>34.880000000000003</c:v>
                </c:pt>
                <c:pt idx="1373">
                  <c:v>34.92</c:v>
                </c:pt>
                <c:pt idx="1374">
                  <c:v>34.96</c:v>
                </c:pt>
                <c:pt idx="1375">
                  <c:v>35</c:v>
                </c:pt>
                <c:pt idx="1376">
                  <c:v>35.04</c:v>
                </c:pt>
                <c:pt idx="1377">
                  <c:v>35.08</c:v>
                </c:pt>
                <c:pt idx="1378">
                  <c:v>35.119999999999997</c:v>
                </c:pt>
                <c:pt idx="1379">
                  <c:v>35.159999999999997</c:v>
                </c:pt>
                <c:pt idx="1380">
                  <c:v>35.200000000000003</c:v>
                </c:pt>
                <c:pt idx="1381">
                  <c:v>35.24</c:v>
                </c:pt>
                <c:pt idx="1382">
                  <c:v>35.28</c:v>
                </c:pt>
                <c:pt idx="1383">
                  <c:v>35.32</c:v>
                </c:pt>
                <c:pt idx="1384">
                  <c:v>35.36</c:v>
                </c:pt>
                <c:pt idx="1385">
                  <c:v>35.4</c:v>
                </c:pt>
                <c:pt idx="1386">
                  <c:v>35.44</c:v>
                </c:pt>
                <c:pt idx="1387">
                  <c:v>35.479999999999997</c:v>
                </c:pt>
                <c:pt idx="1388">
                  <c:v>35.520000000000003</c:v>
                </c:pt>
                <c:pt idx="1389">
                  <c:v>35.56</c:v>
                </c:pt>
                <c:pt idx="1390">
                  <c:v>35.6</c:v>
                </c:pt>
                <c:pt idx="1391">
                  <c:v>35.64</c:v>
                </c:pt>
                <c:pt idx="1392">
                  <c:v>35.68</c:v>
                </c:pt>
                <c:pt idx="1393">
                  <c:v>35.72</c:v>
                </c:pt>
                <c:pt idx="1394">
                  <c:v>35.76</c:v>
                </c:pt>
                <c:pt idx="1395">
                  <c:v>35.799999999999997</c:v>
                </c:pt>
                <c:pt idx="1396">
                  <c:v>35.840000000000003</c:v>
                </c:pt>
                <c:pt idx="1397">
                  <c:v>35.880000000000003</c:v>
                </c:pt>
                <c:pt idx="1398">
                  <c:v>35.92</c:v>
                </c:pt>
                <c:pt idx="1399">
                  <c:v>35.96</c:v>
                </c:pt>
                <c:pt idx="1400">
                  <c:v>36</c:v>
                </c:pt>
                <c:pt idx="1401">
                  <c:v>36.04</c:v>
                </c:pt>
                <c:pt idx="1402">
                  <c:v>36.08</c:v>
                </c:pt>
                <c:pt idx="1403">
                  <c:v>36.119999999999997</c:v>
                </c:pt>
                <c:pt idx="1404">
                  <c:v>36.159999999999997</c:v>
                </c:pt>
                <c:pt idx="1405">
                  <c:v>36.200000000000003</c:v>
                </c:pt>
                <c:pt idx="1406">
                  <c:v>36.24</c:v>
                </c:pt>
                <c:pt idx="1407">
                  <c:v>36.28</c:v>
                </c:pt>
                <c:pt idx="1408">
                  <c:v>36.32</c:v>
                </c:pt>
                <c:pt idx="1409">
                  <c:v>36.36</c:v>
                </c:pt>
                <c:pt idx="1410">
                  <c:v>36.4</c:v>
                </c:pt>
                <c:pt idx="1411">
                  <c:v>36.44</c:v>
                </c:pt>
                <c:pt idx="1412">
                  <c:v>36.479999999999997</c:v>
                </c:pt>
                <c:pt idx="1413">
                  <c:v>36.520000000000003</c:v>
                </c:pt>
                <c:pt idx="1414">
                  <c:v>36.56</c:v>
                </c:pt>
                <c:pt idx="1415">
                  <c:v>36.6</c:v>
                </c:pt>
                <c:pt idx="1416">
                  <c:v>36.64</c:v>
                </c:pt>
                <c:pt idx="1417">
                  <c:v>36.68</c:v>
                </c:pt>
                <c:pt idx="1418">
                  <c:v>36.72</c:v>
                </c:pt>
                <c:pt idx="1419">
                  <c:v>36.76</c:v>
                </c:pt>
                <c:pt idx="1420">
                  <c:v>36.799999999999997</c:v>
                </c:pt>
                <c:pt idx="1421">
                  <c:v>36.840000000000003</c:v>
                </c:pt>
                <c:pt idx="1422">
                  <c:v>36.880000000000003</c:v>
                </c:pt>
                <c:pt idx="1423">
                  <c:v>36.92</c:v>
                </c:pt>
                <c:pt idx="1424">
                  <c:v>36.96</c:v>
                </c:pt>
                <c:pt idx="1425">
                  <c:v>37</c:v>
                </c:pt>
                <c:pt idx="1426">
                  <c:v>37.04</c:v>
                </c:pt>
                <c:pt idx="1427">
                  <c:v>37.08</c:v>
                </c:pt>
                <c:pt idx="1428">
                  <c:v>37.119999999999997</c:v>
                </c:pt>
                <c:pt idx="1429">
                  <c:v>37.159999999999997</c:v>
                </c:pt>
                <c:pt idx="1430">
                  <c:v>37.200000000000003</c:v>
                </c:pt>
                <c:pt idx="1431">
                  <c:v>37.24</c:v>
                </c:pt>
                <c:pt idx="1432">
                  <c:v>37.28</c:v>
                </c:pt>
                <c:pt idx="1433">
                  <c:v>37.32</c:v>
                </c:pt>
                <c:pt idx="1434">
                  <c:v>37.36</c:v>
                </c:pt>
                <c:pt idx="1435">
                  <c:v>37.4</c:v>
                </c:pt>
                <c:pt idx="1436">
                  <c:v>37.44</c:v>
                </c:pt>
                <c:pt idx="1437">
                  <c:v>37.479999999999997</c:v>
                </c:pt>
                <c:pt idx="1438">
                  <c:v>37.520000000000003</c:v>
                </c:pt>
                <c:pt idx="1439">
                  <c:v>37.56</c:v>
                </c:pt>
                <c:pt idx="1440">
                  <c:v>37.6</c:v>
                </c:pt>
                <c:pt idx="1441">
                  <c:v>37.64</c:v>
                </c:pt>
                <c:pt idx="1442">
                  <c:v>37.68</c:v>
                </c:pt>
                <c:pt idx="1443">
                  <c:v>37.72</c:v>
                </c:pt>
                <c:pt idx="1444">
                  <c:v>37.76</c:v>
                </c:pt>
                <c:pt idx="1445">
                  <c:v>37.799999999999997</c:v>
                </c:pt>
                <c:pt idx="1446">
                  <c:v>37.840000000000003</c:v>
                </c:pt>
                <c:pt idx="1447">
                  <c:v>37.880000000000003</c:v>
                </c:pt>
                <c:pt idx="1448">
                  <c:v>37.92</c:v>
                </c:pt>
                <c:pt idx="1449">
                  <c:v>37.96</c:v>
                </c:pt>
                <c:pt idx="1450">
                  <c:v>38</c:v>
                </c:pt>
                <c:pt idx="1451">
                  <c:v>38.04</c:v>
                </c:pt>
                <c:pt idx="1452">
                  <c:v>38.08</c:v>
                </c:pt>
                <c:pt idx="1453">
                  <c:v>38.119999999999997</c:v>
                </c:pt>
                <c:pt idx="1454">
                  <c:v>38.159999999999997</c:v>
                </c:pt>
                <c:pt idx="1455">
                  <c:v>38.200000000000003</c:v>
                </c:pt>
                <c:pt idx="1456">
                  <c:v>38.24</c:v>
                </c:pt>
                <c:pt idx="1457">
                  <c:v>38.28</c:v>
                </c:pt>
                <c:pt idx="1458">
                  <c:v>38.32</c:v>
                </c:pt>
                <c:pt idx="1459">
                  <c:v>38.36</c:v>
                </c:pt>
                <c:pt idx="1460">
                  <c:v>38.4</c:v>
                </c:pt>
                <c:pt idx="1461">
                  <c:v>38.44</c:v>
                </c:pt>
                <c:pt idx="1462">
                  <c:v>38.479999999999997</c:v>
                </c:pt>
                <c:pt idx="1463">
                  <c:v>38.520000000000003</c:v>
                </c:pt>
                <c:pt idx="1464">
                  <c:v>38.56</c:v>
                </c:pt>
                <c:pt idx="1465">
                  <c:v>38.6</c:v>
                </c:pt>
                <c:pt idx="1466">
                  <c:v>38.64</c:v>
                </c:pt>
                <c:pt idx="1467">
                  <c:v>38.68</c:v>
                </c:pt>
                <c:pt idx="1468">
                  <c:v>38.72</c:v>
                </c:pt>
                <c:pt idx="1469">
                  <c:v>38.76</c:v>
                </c:pt>
                <c:pt idx="1470">
                  <c:v>38.799999999999997</c:v>
                </c:pt>
                <c:pt idx="1471">
                  <c:v>38.840000000000003</c:v>
                </c:pt>
                <c:pt idx="1472">
                  <c:v>38.880000000000003</c:v>
                </c:pt>
                <c:pt idx="1473">
                  <c:v>38.92</c:v>
                </c:pt>
                <c:pt idx="1474">
                  <c:v>38.96</c:v>
                </c:pt>
                <c:pt idx="1475">
                  <c:v>39</c:v>
                </c:pt>
                <c:pt idx="1476">
                  <c:v>39.04</c:v>
                </c:pt>
                <c:pt idx="1477">
                  <c:v>39.08</c:v>
                </c:pt>
                <c:pt idx="1478">
                  <c:v>39.119999999999997</c:v>
                </c:pt>
                <c:pt idx="1479">
                  <c:v>39.159999999999997</c:v>
                </c:pt>
                <c:pt idx="1480">
                  <c:v>39.200000000000003</c:v>
                </c:pt>
                <c:pt idx="1481">
                  <c:v>39.24</c:v>
                </c:pt>
                <c:pt idx="1482">
                  <c:v>39.28</c:v>
                </c:pt>
                <c:pt idx="1483">
                  <c:v>39.32</c:v>
                </c:pt>
                <c:pt idx="1484">
                  <c:v>39.36</c:v>
                </c:pt>
                <c:pt idx="1485">
                  <c:v>39.4</c:v>
                </c:pt>
                <c:pt idx="1486">
                  <c:v>39.44</c:v>
                </c:pt>
                <c:pt idx="1487">
                  <c:v>39.479999999999997</c:v>
                </c:pt>
                <c:pt idx="1488">
                  <c:v>39.520000000000003</c:v>
                </c:pt>
                <c:pt idx="1489">
                  <c:v>39.56</c:v>
                </c:pt>
                <c:pt idx="1490">
                  <c:v>39.6</c:v>
                </c:pt>
                <c:pt idx="1491">
                  <c:v>39.64</c:v>
                </c:pt>
                <c:pt idx="1492">
                  <c:v>39.68</c:v>
                </c:pt>
                <c:pt idx="1493">
                  <c:v>39.72</c:v>
                </c:pt>
                <c:pt idx="1494">
                  <c:v>39.76</c:v>
                </c:pt>
                <c:pt idx="1495">
                  <c:v>39.799999999999997</c:v>
                </c:pt>
                <c:pt idx="1496">
                  <c:v>39.840000000000003</c:v>
                </c:pt>
                <c:pt idx="1497">
                  <c:v>39.880000000000003</c:v>
                </c:pt>
                <c:pt idx="1498">
                  <c:v>39.92</c:v>
                </c:pt>
                <c:pt idx="1499">
                  <c:v>39.96</c:v>
                </c:pt>
                <c:pt idx="1500">
                  <c:v>40</c:v>
                </c:pt>
                <c:pt idx="1501">
                  <c:v>40.04</c:v>
                </c:pt>
                <c:pt idx="1502">
                  <c:v>40.08</c:v>
                </c:pt>
                <c:pt idx="1503">
                  <c:v>40.119999999999997</c:v>
                </c:pt>
                <c:pt idx="1504">
                  <c:v>40.159999999999997</c:v>
                </c:pt>
                <c:pt idx="1505">
                  <c:v>40.200000000000003</c:v>
                </c:pt>
                <c:pt idx="1506">
                  <c:v>40.24</c:v>
                </c:pt>
                <c:pt idx="1507">
                  <c:v>40.28</c:v>
                </c:pt>
                <c:pt idx="1508">
                  <c:v>40.32</c:v>
                </c:pt>
                <c:pt idx="1509">
                  <c:v>40.36</c:v>
                </c:pt>
                <c:pt idx="1510">
                  <c:v>40.4</c:v>
                </c:pt>
                <c:pt idx="1511">
                  <c:v>40.44</c:v>
                </c:pt>
                <c:pt idx="1512">
                  <c:v>40.479999999999997</c:v>
                </c:pt>
                <c:pt idx="1513">
                  <c:v>40.520000000000003</c:v>
                </c:pt>
                <c:pt idx="1514">
                  <c:v>40.56</c:v>
                </c:pt>
                <c:pt idx="1515">
                  <c:v>40.6</c:v>
                </c:pt>
                <c:pt idx="1516">
                  <c:v>40.64</c:v>
                </c:pt>
                <c:pt idx="1517">
                  <c:v>40.68</c:v>
                </c:pt>
                <c:pt idx="1518">
                  <c:v>40.72</c:v>
                </c:pt>
                <c:pt idx="1519">
                  <c:v>40.76</c:v>
                </c:pt>
                <c:pt idx="1520">
                  <c:v>40.799999999999997</c:v>
                </c:pt>
                <c:pt idx="1521">
                  <c:v>40.840000000000003</c:v>
                </c:pt>
                <c:pt idx="1522">
                  <c:v>40.880000000000003</c:v>
                </c:pt>
                <c:pt idx="1523">
                  <c:v>40.92</c:v>
                </c:pt>
                <c:pt idx="1524">
                  <c:v>40.96</c:v>
                </c:pt>
                <c:pt idx="1525">
                  <c:v>41</c:v>
                </c:pt>
                <c:pt idx="1526">
                  <c:v>41.04</c:v>
                </c:pt>
                <c:pt idx="1527">
                  <c:v>41.08</c:v>
                </c:pt>
                <c:pt idx="1528">
                  <c:v>41.12</c:v>
                </c:pt>
                <c:pt idx="1529">
                  <c:v>41.16</c:v>
                </c:pt>
                <c:pt idx="1530">
                  <c:v>41.2</c:v>
                </c:pt>
                <c:pt idx="1531">
                  <c:v>41.24</c:v>
                </c:pt>
                <c:pt idx="1532">
                  <c:v>41.28</c:v>
                </c:pt>
                <c:pt idx="1533">
                  <c:v>41.32</c:v>
                </c:pt>
                <c:pt idx="1534">
                  <c:v>41.36</c:v>
                </c:pt>
                <c:pt idx="1535">
                  <c:v>41.4</c:v>
                </c:pt>
                <c:pt idx="1536">
                  <c:v>41.44</c:v>
                </c:pt>
                <c:pt idx="1537">
                  <c:v>41.48</c:v>
                </c:pt>
                <c:pt idx="1538">
                  <c:v>41.52</c:v>
                </c:pt>
                <c:pt idx="1539">
                  <c:v>41.56</c:v>
                </c:pt>
                <c:pt idx="1540">
                  <c:v>41.6</c:v>
                </c:pt>
                <c:pt idx="1541">
                  <c:v>41.64</c:v>
                </c:pt>
                <c:pt idx="1542">
                  <c:v>41.68</c:v>
                </c:pt>
                <c:pt idx="1543">
                  <c:v>41.72</c:v>
                </c:pt>
                <c:pt idx="1544">
                  <c:v>41.76</c:v>
                </c:pt>
                <c:pt idx="1545">
                  <c:v>41.8</c:v>
                </c:pt>
                <c:pt idx="1546">
                  <c:v>41.84</c:v>
                </c:pt>
                <c:pt idx="1547">
                  <c:v>41.88</c:v>
                </c:pt>
                <c:pt idx="1548">
                  <c:v>41.92</c:v>
                </c:pt>
                <c:pt idx="1549">
                  <c:v>41.96</c:v>
                </c:pt>
                <c:pt idx="1550">
                  <c:v>42</c:v>
                </c:pt>
                <c:pt idx="1551">
                  <c:v>42.04</c:v>
                </c:pt>
                <c:pt idx="1552">
                  <c:v>42.08</c:v>
                </c:pt>
                <c:pt idx="1553">
                  <c:v>42.12</c:v>
                </c:pt>
                <c:pt idx="1554">
                  <c:v>42.16</c:v>
                </c:pt>
                <c:pt idx="1555">
                  <c:v>42.2</c:v>
                </c:pt>
                <c:pt idx="1556">
                  <c:v>42.24</c:v>
                </c:pt>
                <c:pt idx="1557">
                  <c:v>42.28</c:v>
                </c:pt>
                <c:pt idx="1558">
                  <c:v>42.32</c:v>
                </c:pt>
                <c:pt idx="1559">
                  <c:v>42.36</c:v>
                </c:pt>
                <c:pt idx="1560">
                  <c:v>42.4</c:v>
                </c:pt>
                <c:pt idx="1561">
                  <c:v>42.44</c:v>
                </c:pt>
                <c:pt idx="1562">
                  <c:v>42.48</c:v>
                </c:pt>
                <c:pt idx="1563">
                  <c:v>42.52</c:v>
                </c:pt>
                <c:pt idx="1564">
                  <c:v>42.56</c:v>
                </c:pt>
                <c:pt idx="1565">
                  <c:v>42.6</c:v>
                </c:pt>
                <c:pt idx="1566">
                  <c:v>42.64</c:v>
                </c:pt>
                <c:pt idx="1567">
                  <c:v>42.68</c:v>
                </c:pt>
                <c:pt idx="1568">
                  <c:v>42.72</c:v>
                </c:pt>
                <c:pt idx="1569">
                  <c:v>42.76</c:v>
                </c:pt>
                <c:pt idx="1570">
                  <c:v>42.8</c:v>
                </c:pt>
                <c:pt idx="1571">
                  <c:v>42.84</c:v>
                </c:pt>
                <c:pt idx="1572">
                  <c:v>42.88</c:v>
                </c:pt>
                <c:pt idx="1573">
                  <c:v>42.92</c:v>
                </c:pt>
                <c:pt idx="1574">
                  <c:v>42.96</c:v>
                </c:pt>
                <c:pt idx="1575">
                  <c:v>43</c:v>
                </c:pt>
                <c:pt idx="1576">
                  <c:v>43.04</c:v>
                </c:pt>
                <c:pt idx="1577">
                  <c:v>43.08</c:v>
                </c:pt>
                <c:pt idx="1578">
                  <c:v>43.12</c:v>
                </c:pt>
                <c:pt idx="1579">
                  <c:v>43.16</c:v>
                </c:pt>
                <c:pt idx="1580">
                  <c:v>43.2</c:v>
                </c:pt>
                <c:pt idx="1581">
                  <c:v>43.24</c:v>
                </c:pt>
                <c:pt idx="1582">
                  <c:v>43.28</c:v>
                </c:pt>
                <c:pt idx="1583">
                  <c:v>43.32</c:v>
                </c:pt>
                <c:pt idx="1584">
                  <c:v>43.36</c:v>
                </c:pt>
                <c:pt idx="1585">
                  <c:v>43.4</c:v>
                </c:pt>
                <c:pt idx="1586">
                  <c:v>43.44</c:v>
                </c:pt>
                <c:pt idx="1587">
                  <c:v>43.48</c:v>
                </c:pt>
                <c:pt idx="1588">
                  <c:v>43.52</c:v>
                </c:pt>
                <c:pt idx="1589">
                  <c:v>43.56</c:v>
                </c:pt>
                <c:pt idx="1590">
                  <c:v>43.6</c:v>
                </c:pt>
                <c:pt idx="1591">
                  <c:v>43.64</c:v>
                </c:pt>
                <c:pt idx="1592">
                  <c:v>43.68</c:v>
                </c:pt>
                <c:pt idx="1593">
                  <c:v>43.72</c:v>
                </c:pt>
                <c:pt idx="1594">
                  <c:v>43.76</c:v>
                </c:pt>
                <c:pt idx="1595">
                  <c:v>43.8</c:v>
                </c:pt>
                <c:pt idx="1596">
                  <c:v>43.84</c:v>
                </c:pt>
                <c:pt idx="1597">
                  <c:v>43.88</c:v>
                </c:pt>
                <c:pt idx="1598">
                  <c:v>43.92</c:v>
                </c:pt>
                <c:pt idx="1599">
                  <c:v>43.96</c:v>
                </c:pt>
                <c:pt idx="1600">
                  <c:v>44</c:v>
                </c:pt>
                <c:pt idx="1601">
                  <c:v>44.04</c:v>
                </c:pt>
                <c:pt idx="1602">
                  <c:v>44.08</c:v>
                </c:pt>
                <c:pt idx="1603">
                  <c:v>44.12</c:v>
                </c:pt>
                <c:pt idx="1604">
                  <c:v>44.16</c:v>
                </c:pt>
                <c:pt idx="1605">
                  <c:v>44.2</c:v>
                </c:pt>
                <c:pt idx="1606">
                  <c:v>44.24</c:v>
                </c:pt>
                <c:pt idx="1607">
                  <c:v>44.28</c:v>
                </c:pt>
                <c:pt idx="1608">
                  <c:v>44.32</c:v>
                </c:pt>
                <c:pt idx="1609">
                  <c:v>44.36</c:v>
                </c:pt>
                <c:pt idx="1610">
                  <c:v>44.4</c:v>
                </c:pt>
                <c:pt idx="1611">
                  <c:v>44.44</c:v>
                </c:pt>
                <c:pt idx="1612">
                  <c:v>44.48</c:v>
                </c:pt>
                <c:pt idx="1613">
                  <c:v>44.52</c:v>
                </c:pt>
                <c:pt idx="1614">
                  <c:v>44.56</c:v>
                </c:pt>
                <c:pt idx="1615">
                  <c:v>44.6</c:v>
                </c:pt>
                <c:pt idx="1616">
                  <c:v>44.64</c:v>
                </c:pt>
                <c:pt idx="1617">
                  <c:v>44.68</c:v>
                </c:pt>
                <c:pt idx="1618">
                  <c:v>44.72</c:v>
                </c:pt>
                <c:pt idx="1619">
                  <c:v>44.76</c:v>
                </c:pt>
                <c:pt idx="1620">
                  <c:v>44.8</c:v>
                </c:pt>
                <c:pt idx="1621">
                  <c:v>44.84</c:v>
                </c:pt>
                <c:pt idx="1622">
                  <c:v>44.88</c:v>
                </c:pt>
                <c:pt idx="1623">
                  <c:v>44.92</c:v>
                </c:pt>
                <c:pt idx="1624">
                  <c:v>44.96</c:v>
                </c:pt>
                <c:pt idx="1625">
                  <c:v>45</c:v>
                </c:pt>
                <c:pt idx="1626">
                  <c:v>45.04</c:v>
                </c:pt>
                <c:pt idx="1627">
                  <c:v>45.08</c:v>
                </c:pt>
                <c:pt idx="1628">
                  <c:v>45.12</c:v>
                </c:pt>
                <c:pt idx="1629">
                  <c:v>45.16</c:v>
                </c:pt>
                <c:pt idx="1630">
                  <c:v>45.2</c:v>
                </c:pt>
                <c:pt idx="1631">
                  <c:v>45.24</c:v>
                </c:pt>
                <c:pt idx="1632">
                  <c:v>45.28</c:v>
                </c:pt>
                <c:pt idx="1633">
                  <c:v>45.32</c:v>
                </c:pt>
                <c:pt idx="1634">
                  <c:v>45.36</c:v>
                </c:pt>
                <c:pt idx="1635">
                  <c:v>45.4</c:v>
                </c:pt>
                <c:pt idx="1636">
                  <c:v>45.44</c:v>
                </c:pt>
                <c:pt idx="1637">
                  <c:v>45.48</c:v>
                </c:pt>
                <c:pt idx="1638">
                  <c:v>45.52</c:v>
                </c:pt>
                <c:pt idx="1639">
                  <c:v>45.56</c:v>
                </c:pt>
                <c:pt idx="1640">
                  <c:v>45.6</c:v>
                </c:pt>
                <c:pt idx="1641">
                  <c:v>45.64</c:v>
                </c:pt>
                <c:pt idx="1642">
                  <c:v>45.68</c:v>
                </c:pt>
                <c:pt idx="1643">
                  <c:v>45.72</c:v>
                </c:pt>
                <c:pt idx="1644">
                  <c:v>45.76</c:v>
                </c:pt>
                <c:pt idx="1645">
                  <c:v>45.8</c:v>
                </c:pt>
                <c:pt idx="1646">
                  <c:v>45.84</c:v>
                </c:pt>
                <c:pt idx="1647">
                  <c:v>45.88</c:v>
                </c:pt>
                <c:pt idx="1648">
                  <c:v>45.92</c:v>
                </c:pt>
                <c:pt idx="1649">
                  <c:v>45.96</c:v>
                </c:pt>
                <c:pt idx="1650">
                  <c:v>46</c:v>
                </c:pt>
                <c:pt idx="1651">
                  <c:v>46.04</c:v>
                </c:pt>
                <c:pt idx="1652">
                  <c:v>46.08</c:v>
                </c:pt>
                <c:pt idx="1653">
                  <c:v>46.12</c:v>
                </c:pt>
                <c:pt idx="1654">
                  <c:v>46.16</c:v>
                </c:pt>
                <c:pt idx="1655">
                  <c:v>46.2</c:v>
                </c:pt>
                <c:pt idx="1656">
                  <c:v>46.24</c:v>
                </c:pt>
                <c:pt idx="1657">
                  <c:v>46.28</c:v>
                </c:pt>
                <c:pt idx="1658">
                  <c:v>46.32</c:v>
                </c:pt>
                <c:pt idx="1659">
                  <c:v>46.36</c:v>
                </c:pt>
                <c:pt idx="1660">
                  <c:v>46.4</c:v>
                </c:pt>
                <c:pt idx="1661">
                  <c:v>46.44</c:v>
                </c:pt>
                <c:pt idx="1662">
                  <c:v>46.48</c:v>
                </c:pt>
                <c:pt idx="1663">
                  <c:v>46.52</c:v>
                </c:pt>
                <c:pt idx="1664">
                  <c:v>46.56</c:v>
                </c:pt>
                <c:pt idx="1665">
                  <c:v>46.6</c:v>
                </c:pt>
                <c:pt idx="1666">
                  <c:v>46.64</c:v>
                </c:pt>
                <c:pt idx="1667">
                  <c:v>46.68</c:v>
                </c:pt>
                <c:pt idx="1668">
                  <c:v>46.72</c:v>
                </c:pt>
                <c:pt idx="1669">
                  <c:v>46.76</c:v>
                </c:pt>
                <c:pt idx="1670">
                  <c:v>46.8</c:v>
                </c:pt>
                <c:pt idx="1671">
                  <c:v>46.84</c:v>
                </c:pt>
                <c:pt idx="1672">
                  <c:v>46.88</c:v>
                </c:pt>
                <c:pt idx="1673">
                  <c:v>46.92</c:v>
                </c:pt>
                <c:pt idx="1674">
                  <c:v>46.96</c:v>
                </c:pt>
                <c:pt idx="1675">
                  <c:v>47</c:v>
                </c:pt>
                <c:pt idx="1676">
                  <c:v>47.04</c:v>
                </c:pt>
                <c:pt idx="1677">
                  <c:v>47.08</c:v>
                </c:pt>
                <c:pt idx="1678">
                  <c:v>47.12</c:v>
                </c:pt>
                <c:pt idx="1679">
                  <c:v>47.16</c:v>
                </c:pt>
                <c:pt idx="1680">
                  <c:v>47.2</c:v>
                </c:pt>
                <c:pt idx="1681">
                  <c:v>47.24</c:v>
                </c:pt>
                <c:pt idx="1682">
                  <c:v>47.28</c:v>
                </c:pt>
                <c:pt idx="1683">
                  <c:v>47.32</c:v>
                </c:pt>
                <c:pt idx="1684">
                  <c:v>47.36</c:v>
                </c:pt>
                <c:pt idx="1685">
                  <c:v>47.4</c:v>
                </c:pt>
                <c:pt idx="1686">
                  <c:v>47.44</c:v>
                </c:pt>
                <c:pt idx="1687">
                  <c:v>47.48</c:v>
                </c:pt>
                <c:pt idx="1688">
                  <c:v>47.52</c:v>
                </c:pt>
                <c:pt idx="1689">
                  <c:v>47.56</c:v>
                </c:pt>
                <c:pt idx="1690">
                  <c:v>47.6</c:v>
                </c:pt>
                <c:pt idx="1691">
                  <c:v>47.64</c:v>
                </c:pt>
                <c:pt idx="1692">
                  <c:v>47.68</c:v>
                </c:pt>
                <c:pt idx="1693">
                  <c:v>47.72</c:v>
                </c:pt>
                <c:pt idx="1694">
                  <c:v>47.76</c:v>
                </c:pt>
                <c:pt idx="1695">
                  <c:v>47.8</c:v>
                </c:pt>
                <c:pt idx="1696">
                  <c:v>47.84</c:v>
                </c:pt>
                <c:pt idx="1697">
                  <c:v>47.88</c:v>
                </c:pt>
                <c:pt idx="1698">
                  <c:v>47.92</c:v>
                </c:pt>
                <c:pt idx="1699">
                  <c:v>47.96</c:v>
                </c:pt>
                <c:pt idx="1700">
                  <c:v>48</c:v>
                </c:pt>
                <c:pt idx="1701">
                  <c:v>48.04</c:v>
                </c:pt>
                <c:pt idx="1702">
                  <c:v>48.08</c:v>
                </c:pt>
                <c:pt idx="1703">
                  <c:v>48.12</c:v>
                </c:pt>
                <c:pt idx="1704">
                  <c:v>48.16</c:v>
                </c:pt>
                <c:pt idx="1705">
                  <c:v>48.2</c:v>
                </c:pt>
                <c:pt idx="1706">
                  <c:v>48.24</c:v>
                </c:pt>
                <c:pt idx="1707">
                  <c:v>48.28</c:v>
                </c:pt>
                <c:pt idx="1708">
                  <c:v>48.32</c:v>
                </c:pt>
                <c:pt idx="1709">
                  <c:v>48.36</c:v>
                </c:pt>
                <c:pt idx="1710">
                  <c:v>48.4</c:v>
                </c:pt>
                <c:pt idx="1711">
                  <c:v>48.44</c:v>
                </c:pt>
                <c:pt idx="1712">
                  <c:v>48.48</c:v>
                </c:pt>
                <c:pt idx="1713">
                  <c:v>48.52</c:v>
                </c:pt>
                <c:pt idx="1714">
                  <c:v>48.56</c:v>
                </c:pt>
                <c:pt idx="1715">
                  <c:v>48.6</c:v>
                </c:pt>
                <c:pt idx="1716">
                  <c:v>48.64</c:v>
                </c:pt>
                <c:pt idx="1717">
                  <c:v>48.68</c:v>
                </c:pt>
                <c:pt idx="1718">
                  <c:v>48.72</c:v>
                </c:pt>
                <c:pt idx="1719">
                  <c:v>48.76</c:v>
                </c:pt>
                <c:pt idx="1720">
                  <c:v>48.8</c:v>
                </c:pt>
                <c:pt idx="1721">
                  <c:v>48.84</c:v>
                </c:pt>
                <c:pt idx="1722">
                  <c:v>48.88</c:v>
                </c:pt>
                <c:pt idx="1723">
                  <c:v>48.92</c:v>
                </c:pt>
                <c:pt idx="1724">
                  <c:v>48.96</c:v>
                </c:pt>
                <c:pt idx="1725">
                  <c:v>49</c:v>
                </c:pt>
                <c:pt idx="1726">
                  <c:v>49.04</c:v>
                </c:pt>
                <c:pt idx="1727">
                  <c:v>49.08</c:v>
                </c:pt>
                <c:pt idx="1728">
                  <c:v>49.12</c:v>
                </c:pt>
                <c:pt idx="1729">
                  <c:v>49.16</c:v>
                </c:pt>
                <c:pt idx="1730">
                  <c:v>49.2</c:v>
                </c:pt>
                <c:pt idx="1731">
                  <c:v>49.24</c:v>
                </c:pt>
                <c:pt idx="1732">
                  <c:v>49.28</c:v>
                </c:pt>
                <c:pt idx="1733">
                  <c:v>49.32</c:v>
                </c:pt>
                <c:pt idx="1734">
                  <c:v>49.36</c:v>
                </c:pt>
                <c:pt idx="1735">
                  <c:v>49.4</c:v>
                </c:pt>
                <c:pt idx="1736">
                  <c:v>49.44</c:v>
                </c:pt>
                <c:pt idx="1737">
                  <c:v>49.48</c:v>
                </c:pt>
                <c:pt idx="1738">
                  <c:v>49.52</c:v>
                </c:pt>
                <c:pt idx="1739">
                  <c:v>49.56</c:v>
                </c:pt>
                <c:pt idx="1740">
                  <c:v>49.6</c:v>
                </c:pt>
                <c:pt idx="1741">
                  <c:v>49.64</c:v>
                </c:pt>
                <c:pt idx="1742">
                  <c:v>49.68</c:v>
                </c:pt>
                <c:pt idx="1743">
                  <c:v>49.72</c:v>
                </c:pt>
                <c:pt idx="1744">
                  <c:v>49.76</c:v>
                </c:pt>
                <c:pt idx="1745">
                  <c:v>49.8</c:v>
                </c:pt>
                <c:pt idx="1746">
                  <c:v>49.84</c:v>
                </c:pt>
                <c:pt idx="1747">
                  <c:v>49.88</c:v>
                </c:pt>
                <c:pt idx="1748">
                  <c:v>49.92</c:v>
                </c:pt>
                <c:pt idx="1749">
                  <c:v>49.96</c:v>
                </c:pt>
                <c:pt idx="1750">
                  <c:v>50</c:v>
                </c:pt>
                <c:pt idx="1751">
                  <c:v>50.04</c:v>
                </c:pt>
                <c:pt idx="1752">
                  <c:v>50.08</c:v>
                </c:pt>
                <c:pt idx="1753">
                  <c:v>50.12</c:v>
                </c:pt>
                <c:pt idx="1754">
                  <c:v>50.16</c:v>
                </c:pt>
                <c:pt idx="1755">
                  <c:v>50.2</c:v>
                </c:pt>
                <c:pt idx="1756">
                  <c:v>50.24</c:v>
                </c:pt>
                <c:pt idx="1757">
                  <c:v>50.28</c:v>
                </c:pt>
                <c:pt idx="1758">
                  <c:v>50.32</c:v>
                </c:pt>
                <c:pt idx="1759">
                  <c:v>50.36</c:v>
                </c:pt>
                <c:pt idx="1760">
                  <c:v>50.4</c:v>
                </c:pt>
                <c:pt idx="1761">
                  <c:v>50.44</c:v>
                </c:pt>
                <c:pt idx="1762">
                  <c:v>50.48</c:v>
                </c:pt>
                <c:pt idx="1763">
                  <c:v>50.52</c:v>
                </c:pt>
                <c:pt idx="1764">
                  <c:v>50.56</c:v>
                </c:pt>
                <c:pt idx="1765">
                  <c:v>50.6</c:v>
                </c:pt>
                <c:pt idx="1766">
                  <c:v>50.64</c:v>
                </c:pt>
                <c:pt idx="1767">
                  <c:v>50.68</c:v>
                </c:pt>
                <c:pt idx="1768">
                  <c:v>50.72</c:v>
                </c:pt>
                <c:pt idx="1769">
                  <c:v>50.76</c:v>
                </c:pt>
                <c:pt idx="1770">
                  <c:v>50.8</c:v>
                </c:pt>
                <c:pt idx="1771">
                  <c:v>50.84</c:v>
                </c:pt>
                <c:pt idx="1772">
                  <c:v>50.88</c:v>
                </c:pt>
                <c:pt idx="1773">
                  <c:v>50.92</c:v>
                </c:pt>
                <c:pt idx="1774">
                  <c:v>50.96</c:v>
                </c:pt>
                <c:pt idx="1775">
                  <c:v>51</c:v>
                </c:pt>
                <c:pt idx="1776">
                  <c:v>51.04</c:v>
                </c:pt>
                <c:pt idx="1777">
                  <c:v>51.08</c:v>
                </c:pt>
                <c:pt idx="1778">
                  <c:v>51.12</c:v>
                </c:pt>
                <c:pt idx="1779">
                  <c:v>51.16</c:v>
                </c:pt>
                <c:pt idx="1780">
                  <c:v>51.2</c:v>
                </c:pt>
                <c:pt idx="1781">
                  <c:v>51.24</c:v>
                </c:pt>
                <c:pt idx="1782">
                  <c:v>51.28</c:v>
                </c:pt>
                <c:pt idx="1783">
                  <c:v>51.32</c:v>
                </c:pt>
                <c:pt idx="1784">
                  <c:v>51.36</c:v>
                </c:pt>
                <c:pt idx="1785">
                  <c:v>51.4</c:v>
                </c:pt>
                <c:pt idx="1786">
                  <c:v>51.44</c:v>
                </c:pt>
                <c:pt idx="1787">
                  <c:v>51.48</c:v>
                </c:pt>
                <c:pt idx="1788">
                  <c:v>51.52</c:v>
                </c:pt>
                <c:pt idx="1789">
                  <c:v>51.56</c:v>
                </c:pt>
                <c:pt idx="1790">
                  <c:v>51.6</c:v>
                </c:pt>
                <c:pt idx="1791">
                  <c:v>51.64</c:v>
                </c:pt>
                <c:pt idx="1792">
                  <c:v>51.68</c:v>
                </c:pt>
                <c:pt idx="1793">
                  <c:v>51.72</c:v>
                </c:pt>
                <c:pt idx="1794">
                  <c:v>51.76</c:v>
                </c:pt>
                <c:pt idx="1795">
                  <c:v>51.8</c:v>
                </c:pt>
                <c:pt idx="1796">
                  <c:v>51.84</c:v>
                </c:pt>
                <c:pt idx="1797">
                  <c:v>51.88</c:v>
                </c:pt>
                <c:pt idx="1798">
                  <c:v>51.92</c:v>
                </c:pt>
                <c:pt idx="1799">
                  <c:v>51.96</c:v>
                </c:pt>
                <c:pt idx="1800">
                  <c:v>52</c:v>
                </c:pt>
                <c:pt idx="1801">
                  <c:v>52.04</c:v>
                </c:pt>
                <c:pt idx="1802">
                  <c:v>52.08</c:v>
                </c:pt>
                <c:pt idx="1803">
                  <c:v>52.12</c:v>
                </c:pt>
                <c:pt idx="1804">
                  <c:v>52.16</c:v>
                </c:pt>
                <c:pt idx="1805">
                  <c:v>52.2</c:v>
                </c:pt>
                <c:pt idx="1806">
                  <c:v>52.24</c:v>
                </c:pt>
                <c:pt idx="1807">
                  <c:v>52.28</c:v>
                </c:pt>
                <c:pt idx="1808">
                  <c:v>52.32</c:v>
                </c:pt>
                <c:pt idx="1809">
                  <c:v>52.36</c:v>
                </c:pt>
                <c:pt idx="1810">
                  <c:v>52.4</c:v>
                </c:pt>
                <c:pt idx="1811">
                  <c:v>52.44</c:v>
                </c:pt>
                <c:pt idx="1812">
                  <c:v>52.48</c:v>
                </c:pt>
                <c:pt idx="1813">
                  <c:v>52.52</c:v>
                </c:pt>
                <c:pt idx="1814">
                  <c:v>52.56</c:v>
                </c:pt>
                <c:pt idx="1815">
                  <c:v>52.6</c:v>
                </c:pt>
                <c:pt idx="1816">
                  <c:v>52.64</c:v>
                </c:pt>
                <c:pt idx="1817">
                  <c:v>52.68</c:v>
                </c:pt>
                <c:pt idx="1818">
                  <c:v>52.72</c:v>
                </c:pt>
                <c:pt idx="1819">
                  <c:v>52.76</c:v>
                </c:pt>
                <c:pt idx="1820">
                  <c:v>52.8</c:v>
                </c:pt>
                <c:pt idx="1821">
                  <c:v>52.84</c:v>
                </c:pt>
                <c:pt idx="1822">
                  <c:v>52.88</c:v>
                </c:pt>
                <c:pt idx="1823">
                  <c:v>52.92</c:v>
                </c:pt>
                <c:pt idx="1824">
                  <c:v>52.96</c:v>
                </c:pt>
                <c:pt idx="1825">
                  <c:v>53</c:v>
                </c:pt>
                <c:pt idx="1826">
                  <c:v>53.04</c:v>
                </c:pt>
                <c:pt idx="1827">
                  <c:v>53.08</c:v>
                </c:pt>
                <c:pt idx="1828">
                  <c:v>53.12</c:v>
                </c:pt>
                <c:pt idx="1829">
                  <c:v>53.16</c:v>
                </c:pt>
                <c:pt idx="1830">
                  <c:v>53.2</c:v>
                </c:pt>
                <c:pt idx="1831">
                  <c:v>53.24</c:v>
                </c:pt>
                <c:pt idx="1832">
                  <c:v>53.28</c:v>
                </c:pt>
                <c:pt idx="1833">
                  <c:v>53.32</c:v>
                </c:pt>
                <c:pt idx="1834">
                  <c:v>53.36</c:v>
                </c:pt>
                <c:pt idx="1835">
                  <c:v>53.4</c:v>
                </c:pt>
                <c:pt idx="1836">
                  <c:v>53.44</c:v>
                </c:pt>
                <c:pt idx="1837">
                  <c:v>53.48</c:v>
                </c:pt>
                <c:pt idx="1838">
                  <c:v>53.52</c:v>
                </c:pt>
                <c:pt idx="1839">
                  <c:v>53.56</c:v>
                </c:pt>
                <c:pt idx="1840">
                  <c:v>53.6</c:v>
                </c:pt>
                <c:pt idx="1841">
                  <c:v>53.64</c:v>
                </c:pt>
                <c:pt idx="1842">
                  <c:v>53.68</c:v>
                </c:pt>
                <c:pt idx="1843">
                  <c:v>53.72</c:v>
                </c:pt>
                <c:pt idx="1844">
                  <c:v>53.76</c:v>
                </c:pt>
                <c:pt idx="1845">
                  <c:v>53.8</c:v>
                </c:pt>
                <c:pt idx="1846">
                  <c:v>53.84</c:v>
                </c:pt>
                <c:pt idx="1847">
                  <c:v>53.88</c:v>
                </c:pt>
                <c:pt idx="1848">
                  <c:v>53.92</c:v>
                </c:pt>
                <c:pt idx="1849">
                  <c:v>53.96</c:v>
                </c:pt>
                <c:pt idx="1850">
                  <c:v>54</c:v>
                </c:pt>
                <c:pt idx="1851">
                  <c:v>54.04</c:v>
                </c:pt>
                <c:pt idx="1852">
                  <c:v>54.08</c:v>
                </c:pt>
                <c:pt idx="1853">
                  <c:v>54.12</c:v>
                </c:pt>
                <c:pt idx="1854">
                  <c:v>54.16</c:v>
                </c:pt>
                <c:pt idx="1855">
                  <c:v>54.2</c:v>
                </c:pt>
                <c:pt idx="1856">
                  <c:v>54.24</c:v>
                </c:pt>
                <c:pt idx="1857">
                  <c:v>54.28</c:v>
                </c:pt>
                <c:pt idx="1858">
                  <c:v>54.32</c:v>
                </c:pt>
                <c:pt idx="1859">
                  <c:v>54.36</c:v>
                </c:pt>
                <c:pt idx="1860">
                  <c:v>54.4</c:v>
                </c:pt>
                <c:pt idx="1861">
                  <c:v>54.44</c:v>
                </c:pt>
                <c:pt idx="1862">
                  <c:v>54.48</c:v>
                </c:pt>
                <c:pt idx="1863">
                  <c:v>54.52</c:v>
                </c:pt>
                <c:pt idx="1864">
                  <c:v>54.56</c:v>
                </c:pt>
                <c:pt idx="1865">
                  <c:v>54.6</c:v>
                </c:pt>
                <c:pt idx="1866">
                  <c:v>54.64</c:v>
                </c:pt>
                <c:pt idx="1867">
                  <c:v>54.68</c:v>
                </c:pt>
                <c:pt idx="1868">
                  <c:v>54.72</c:v>
                </c:pt>
                <c:pt idx="1869">
                  <c:v>54.76</c:v>
                </c:pt>
                <c:pt idx="1870">
                  <c:v>54.8</c:v>
                </c:pt>
                <c:pt idx="1871">
                  <c:v>54.84</c:v>
                </c:pt>
                <c:pt idx="1872">
                  <c:v>54.88</c:v>
                </c:pt>
                <c:pt idx="1873">
                  <c:v>54.92</c:v>
                </c:pt>
                <c:pt idx="1874">
                  <c:v>54.96</c:v>
                </c:pt>
                <c:pt idx="1875">
                  <c:v>55</c:v>
                </c:pt>
                <c:pt idx="1876">
                  <c:v>55.04</c:v>
                </c:pt>
                <c:pt idx="1877">
                  <c:v>55.08</c:v>
                </c:pt>
                <c:pt idx="1878">
                  <c:v>55.12</c:v>
                </c:pt>
                <c:pt idx="1879">
                  <c:v>55.16</c:v>
                </c:pt>
                <c:pt idx="1880">
                  <c:v>55.2</c:v>
                </c:pt>
                <c:pt idx="1881">
                  <c:v>55.24</c:v>
                </c:pt>
                <c:pt idx="1882">
                  <c:v>55.28</c:v>
                </c:pt>
                <c:pt idx="1883">
                  <c:v>55.32</c:v>
                </c:pt>
                <c:pt idx="1884">
                  <c:v>55.36</c:v>
                </c:pt>
                <c:pt idx="1885">
                  <c:v>55.4</c:v>
                </c:pt>
                <c:pt idx="1886">
                  <c:v>55.44</c:v>
                </c:pt>
                <c:pt idx="1887">
                  <c:v>55.48</c:v>
                </c:pt>
                <c:pt idx="1888">
                  <c:v>55.52</c:v>
                </c:pt>
                <c:pt idx="1889">
                  <c:v>55.56</c:v>
                </c:pt>
                <c:pt idx="1890">
                  <c:v>55.6</c:v>
                </c:pt>
                <c:pt idx="1891">
                  <c:v>55.64</c:v>
                </c:pt>
                <c:pt idx="1892">
                  <c:v>55.68</c:v>
                </c:pt>
                <c:pt idx="1893">
                  <c:v>55.72</c:v>
                </c:pt>
                <c:pt idx="1894">
                  <c:v>55.76</c:v>
                </c:pt>
                <c:pt idx="1895">
                  <c:v>55.8</c:v>
                </c:pt>
                <c:pt idx="1896">
                  <c:v>55.84</c:v>
                </c:pt>
                <c:pt idx="1897">
                  <c:v>55.88</c:v>
                </c:pt>
                <c:pt idx="1898">
                  <c:v>55.92</c:v>
                </c:pt>
                <c:pt idx="1899">
                  <c:v>55.96</c:v>
                </c:pt>
                <c:pt idx="1900">
                  <c:v>56</c:v>
                </c:pt>
                <c:pt idx="1901">
                  <c:v>56.04</c:v>
                </c:pt>
                <c:pt idx="1902">
                  <c:v>56.08</c:v>
                </c:pt>
                <c:pt idx="1903">
                  <c:v>56.12</c:v>
                </c:pt>
                <c:pt idx="1904">
                  <c:v>56.16</c:v>
                </c:pt>
                <c:pt idx="1905">
                  <c:v>56.2</c:v>
                </c:pt>
                <c:pt idx="1906">
                  <c:v>56.24</c:v>
                </c:pt>
                <c:pt idx="1907">
                  <c:v>56.28</c:v>
                </c:pt>
                <c:pt idx="1908">
                  <c:v>56.32</c:v>
                </c:pt>
                <c:pt idx="1909">
                  <c:v>56.36</c:v>
                </c:pt>
                <c:pt idx="1910">
                  <c:v>56.4</c:v>
                </c:pt>
                <c:pt idx="1911">
                  <c:v>56.44</c:v>
                </c:pt>
                <c:pt idx="1912">
                  <c:v>56.48</c:v>
                </c:pt>
                <c:pt idx="1913">
                  <c:v>56.52</c:v>
                </c:pt>
                <c:pt idx="1914">
                  <c:v>56.56</c:v>
                </c:pt>
                <c:pt idx="1915">
                  <c:v>56.6</c:v>
                </c:pt>
                <c:pt idx="1916">
                  <c:v>56.64</c:v>
                </c:pt>
                <c:pt idx="1917">
                  <c:v>56.68</c:v>
                </c:pt>
                <c:pt idx="1918">
                  <c:v>56.72</c:v>
                </c:pt>
                <c:pt idx="1919">
                  <c:v>56.76</c:v>
                </c:pt>
                <c:pt idx="1920">
                  <c:v>56.8</c:v>
                </c:pt>
                <c:pt idx="1921">
                  <c:v>56.84</c:v>
                </c:pt>
                <c:pt idx="1922">
                  <c:v>56.88</c:v>
                </c:pt>
                <c:pt idx="1923">
                  <c:v>56.92</c:v>
                </c:pt>
                <c:pt idx="1924">
                  <c:v>56.96</c:v>
                </c:pt>
                <c:pt idx="1925">
                  <c:v>57</c:v>
                </c:pt>
                <c:pt idx="1926">
                  <c:v>57.04</c:v>
                </c:pt>
                <c:pt idx="1927">
                  <c:v>57.08</c:v>
                </c:pt>
                <c:pt idx="1928">
                  <c:v>57.12</c:v>
                </c:pt>
                <c:pt idx="1929">
                  <c:v>57.16</c:v>
                </c:pt>
                <c:pt idx="1930">
                  <c:v>57.2</c:v>
                </c:pt>
                <c:pt idx="1931">
                  <c:v>57.24</c:v>
                </c:pt>
                <c:pt idx="1932">
                  <c:v>57.28</c:v>
                </c:pt>
                <c:pt idx="1933">
                  <c:v>57.32</c:v>
                </c:pt>
                <c:pt idx="1934">
                  <c:v>57.36</c:v>
                </c:pt>
                <c:pt idx="1935">
                  <c:v>57.4</c:v>
                </c:pt>
                <c:pt idx="1936">
                  <c:v>57.44</c:v>
                </c:pt>
                <c:pt idx="1937">
                  <c:v>57.48</c:v>
                </c:pt>
                <c:pt idx="1938">
                  <c:v>57.52</c:v>
                </c:pt>
                <c:pt idx="1939">
                  <c:v>57.56</c:v>
                </c:pt>
                <c:pt idx="1940">
                  <c:v>57.6</c:v>
                </c:pt>
                <c:pt idx="1941">
                  <c:v>57.64</c:v>
                </c:pt>
                <c:pt idx="1942">
                  <c:v>57.68</c:v>
                </c:pt>
                <c:pt idx="1943">
                  <c:v>57.72</c:v>
                </c:pt>
                <c:pt idx="1944">
                  <c:v>57.76</c:v>
                </c:pt>
                <c:pt idx="1945">
                  <c:v>57.8</c:v>
                </c:pt>
                <c:pt idx="1946">
                  <c:v>57.84</c:v>
                </c:pt>
                <c:pt idx="1947">
                  <c:v>57.88</c:v>
                </c:pt>
                <c:pt idx="1948">
                  <c:v>57.92</c:v>
                </c:pt>
                <c:pt idx="1949">
                  <c:v>57.96</c:v>
                </c:pt>
                <c:pt idx="1950">
                  <c:v>58</c:v>
                </c:pt>
                <c:pt idx="1951">
                  <c:v>58.04</c:v>
                </c:pt>
                <c:pt idx="1952">
                  <c:v>58.08</c:v>
                </c:pt>
                <c:pt idx="1953">
                  <c:v>58.12</c:v>
                </c:pt>
                <c:pt idx="1954">
                  <c:v>58.16</c:v>
                </c:pt>
                <c:pt idx="1955">
                  <c:v>58.2</c:v>
                </c:pt>
                <c:pt idx="1956">
                  <c:v>58.24</c:v>
                </c:pt>
                <c:pt idx="1957">
                  <c:v>58.28</c:v>
                </c:pt>
                <c:pt idx="1958">
                  <c:v>58.32</c:v>
                </c:pt>
                <c:pt idx="1959">
                  <c:v>58.36</c:v>
                </c:pt>
                <c:pt idx="1960">
                  <c:v>58.4</c:v>
                </c:pt>
                <c:pt idx="1961">
                  <c:v>58.44</c:v>
                </c:pt>
                <c:pt idx="1962">
                  <c:v>58.48</c:v>
                </c:pt>
                <c:pt idx="1963">
                  <c:v>58.52</c:v>
                </c:pt>
                <c:pt idx="1964">
                  <c:v>58.56</c:v>
                </c:pt>
                <c:pt idx="1965">
                  <c:v>58.6</c:v>
                </c:pt>
                <c:pt idx="1966">
                  <c:v>58.64</c:v>
                </c:pt>
                <c:pt idx="1967">
                  <c:v>58.68</c:v>
                </c:pt>
                <c:pt idx="1968">
                  <c:v>58.72</c:v>
                </c:pt>
                <c:pt idx="1969">
                  <c:v>58.76</c:v>
                </c:pt>
                <c:pt idx="1970">
                  <c:v>58.8</c:v>
                </c:pt>
                <c:pt idx="1971">
                  <c:v>58.84</c:v>
                </c:pt>
                <c:pt idx="1972">
                  <c:v>58.88</c:v>
                </c:pt>
                <c:pt idx="1973">
                  <c:v>58.92</c:v>
                </c:pt>
                <c:pt idx="1974">
                  <c:v>58.96</c:v>
                </c:pt>
                <c:pt idx="1975">
                  <c:v>59</c:v>
                </c:pt>
                <c:pt idx="1976">
                  <c:v>59.04</c:v>
                </c:pt>
                <c:pt idx="1977">
                  <c:v>59.08</c:v>
                </c:pt>
                <c:pt idx="1978">
                  <c:v>59.12</c:v>
                </c:pt>
                <c:pt idx="1979">
                  <c:v>59.16</c:v>
                </c:pt>
                <c:pt idx="1980">
                  <c:v>59.2</c:v>
                </c:pt>
                <c:pt idx="1981">
                  <c:v>59.24</c:v>
                </c:pt>
                <c:pt idx="1982">
                  <c:v>59.28</c:v>
                </c:pt>
                <c:pt idx="1983">
                  <c:v>59.32</c:v>
                </c:pt>
                <c:pt idx="1984">
                  <c:v>59.36</c:v>
                </c:pt>
                <c:pt idx="1985">
                  <c:v>59.4</c:v>
                </c:pt>
                <c:pt idx="1986">
                  <c:v>59.44</c:v>
                </c:pt>
                <c:pt idx="1987">
                  <c:v>59.48</c:v>
                </c:pt>
                <c:pt idx="1988">
                  <c:v>59.52</c:v>
                </c:pt>
                <c:pt idx="1989">
                  <c:v>59.56</c:v>
                </c:pt>
                <c:pt idx="1990">
                  <c:v>59.6</c:v>
                </c:pt>
                <c:pt idx="1991">
                  <c:v>59.64</c:v>
                </c:pt>
                <c:pt idx="1992">
                  <c:v>59.68</c:v>
                </c:pt>
                <c:pt idx="1993">
                  <c:v>59.72</c:v>
                </c:pt>
                <c:pt idx="1994">
                  <c:v>59.76</c:v>
                </c:pt>
                <c:pt idx="1995">
                  <c:v>59.8</c:v>
                </c:pt>
                <c:pt idx="1996">
                  <c:v>59.84</c:v>
                </c:pt>
                <c:pt idx="1997">
                  <c:v>59.88</c:v>
                </c:pt>
                <c:pt idx="1998">
                  <c:v>59.92</c:v>
                </c:pt>
                <c:pt idx="1999">
                  <c:v>59.96</c:v>
                </c:pt>
                <c:pt idx="2000">
                  <c:v>60</c:v>
                </c:pt>
                <c:pt idx="2001">
                  <c:v>60.04</c:v>
                </c:pt>
                <c:pt idx="2002">
                  <c:v>60.08</c:v>
                </c:pt>
                <c:pt idx="2003">
                  <c:v>60.12</c:v>
                </c:pt>
                <c:pt idx="2004">
                  <c:v>60.16</c:v>
                </c:pt>
                <c:pt idx="2005">
                  <c:v>60.2</c:v>
                </c:pt>
                <c:pt idx="2006">
                  <c:v>60.24</c:v>
                </c:pt>
                <c:pt idx="2007">
                  <c:v>60.28</c:v>
                </c:pt>
                <c:pt idx="2008">
                  <c:v>60.32</c:v>
                </c:pt>
                <c:pt idx="2009">
                  <c:v>60.36</c:v>
                </c:pt>
                <c:pt idx="2010">
                  <c:v>60.4</c:v>
                </c:pt>
                <c:pt idx="2011">
                  <c:v>60.44</c:v>
                </c:pt>
                <c:pt idx="2012">
                  <c:v>60.48</c:v>
                </c:pt>
                <c:pt idx="2013">
                  <c:v>60.52</c:v>
                </c:pt>
                <c:pt idx="2014">
                  <c:v>60.56</c:v>
                </c:pt>
                <c:pt idx="2015">
                  <c:v>60.6</c:v>
                </c:pt>
                <c:pt idx="2016">
                  <c:v>60.64</c:v>
                </c:pt>
                <c:pt idx="2017">
                  <c:v>60.68</c:v>
                </c:pt>
                <c:pt idx="2018">
                  <c:v>60.72</c:v>
                </c:pt>
                <c:pt idx="2019">
                  <c:v>60.76</c:v>
                </c:pt>
                <c:pt idx="2020">
                  <c:v>60.8</c:v>
                </c:pt>
                <c:pt idx="2021">
                  <c:v>60.84</c:v>
                </c:pt>
                <c:pt idx="2022">
                  <c:v>60.88</c:v>
                </c:pt>
                <c:pt idx="2023">
                  <c:v>60.92</c:v>
                </c:pt>
                <c:pt idx="2024">
                  <c:v>60.96</c:v>
                </c:pt>
                <c:pt idx="2025">
                  <c:v>61</c:v>
                </c:pt>
                <c:pt idx="2026">
                  <c:v>61.04</c:v>
                </c:pt>
                <c:pt idx="2027">
                  <c:v>61.08</c:v>
                </c:pt>
                <c:pt idx="2028">
                  <c:v>61.12</c:v>
                </c:pt>
                <c:pt idx="2029">
                  <c:v>61.16</c:v>
                </c:pt>
                <c:pt idx="2030">
                  <c:v>61.2</c:v>
                </c:pt>
                <c:pt idx="2031">
                  <c:v>61.24</c:v>
                </c:pt>
                <c:pt idx="2032">
                  <c:v>61.28</c:v>
                </c:pt>
                <c:pt idx="2033">
                  <c:v>61.32</c:v>
                </c:pt>
                <c:pt idx="2034">
                  <c:v>61.36</c:v>
                </c:pt>
                <c:pt idx="2035">
                  <c:v>61.4</c:v>
                </c:pt>
                <c:pt idx="2036">
                  <c:v>61.44</c:v>
                </c:pt>
                <c:pt idx="2037">
                  <c:v>61.48</c:v>
                </c:pt>
                <c:pt idx="2038">
                  <c:v>61.52</c:v>
                </c:pt>
                <c:pt idx="2039">
                  <c:v>61.56</c:v>
                </c:pt>
                <c:pt idx="2040">
                  <c:v>61.6</c:v>
                </c:pt>
                <c:pt idx="2041">
                  <c:v>61.64</c:v>
                </c:pt>
                <c:pt idx="2042">
                  <c:v>61.68</c:v>
                </c:pt>
                <c:pt idx="2043">
                  <c:v>61.72</c:v>
                </c:pt>
                <c:pt idx="2044">
                  <c:v>61.76</c:v>
                </c:pt>
                <c:pt idx="2045">
                  <c:v>61.8</c:v>
                </c:pt>
                <c:pt idx="2046">
                  <c:v>61.84</c:v>
                </c:pt>
                <c:pt idx="2047">
                  <c:v>61.88</c:v>
                </c:pt>
                <c:pt idx="2048">
                  <c:v>61.92</c:v>
                </c:pt>
                <c:pt idx="2049">
                  <c:v>61.96</c:v>
                </c:pt>
                <c:pt idx="2050">
                  <c:v>62</c:v>
                </c:pt>
                <c:pt idx="2051">
                  <c:v>62.04</c:v>
                </c:pt>
                <c:pt idx="2052">
                  <c:v>62.08</c:v>
                </c:pt>
                <c:pt idx="2053">
                  <c:v>62.12</c:v>
                </c:pt>
                <c:pt idx="2054">
                  <c:v>62.16</c:v>
                </c:pt>
                <c:pt idx="2055">
                  <c:v>62.2</c:v>
                </c:pt>
                <c:pt idx="2056">
                  <c:v>62.24</c:v>
                </c:pt>
                <c:pt idx="2057">
                  <c:v>62.28</c:v>
                </c:pt>
                <c:pt idx="2058">
                  <c:v>62.32</c:v>
                </c:pt>
                <c:pt idx="2059">
                  <c:v>62.36</c:v>
                </c:pt>
                <c:pt idx="2060">
                  <c:v>62.4</c:v>
                </c:pt>
                <c:pt idx="2061">
                  <c:v>62.44</c:v>
                </c:pt>
                <c:pt idx="2062">
                  <c:v>62.48</c:v>
                </c:pt>
                <c:pt idx="2063">
                  <c:v>62.52</c:v>
                </c:pt>
                <c:pt idx="2064">
                  <c:v>62.56</c:v>
                </c:pt>
                <c:pt idx="2065">
                  <c:v>62.6</c:v>
                </c:pt>
                <c:pt idx="2066">
                  <c:v>62.64</c:v>
                </c:pt>
                <c:pt idx="2067">
                  <c:v>62.68</c:v>
                </c:pt>
                <c:pt idx="2068">
                  <c:v>62.72</c:v>
                </c:pt>
                <c:pt idx="2069">
                  <c:v>62.76</c:v>
                </c:pt>
                <c:pt idx="2070">
                  <c:v>62.8</c:v>
                </c:pt>
                <c:pt idx="2071">
                  <c:v>62.84</c:v>
                </c:pt>
                <c:pt idx="2072">
                  <c:v>62.88</c:v>
                </c:pt>
                <c:pt idx="2073">
                  <c:v>62.92</c:v>
                </c:pt>
                <c:pt idx="2074">
                  <c:v>62.96</c:v>
                </c:pt>
                <c:pt idx="2075">
                  <c:v>63</c:v>
                </c:pt>
                <c:pt idx="2076">
                  <c:v>63.04</c:v>
                </c:pt>
                <c:pt idx="2077">
                  <c:v>63.08</c:v>
                </c:pt>
                <c:pt idx="2078">
                  <c:v>63.12</c:v>
                </c:pt>
                <c:pt idx="2079">
                  <c:v>63.16</c:v>
                </c:pt>
                <c:pt idx="2080">
                  <c:v>63.2</c:v>
                </c:pt>
                <c:pt idx="2081">
                  <c:v>63.24</c:v>
                </c:pt>
                <c:pt idx="2082">
                  <c:v>63.28</c:v>
                </c:pt>
                <c:pt idx="2083">
                  <c:v>63.32</c:v>
                </c:pt>
                <c:pt idx="2084">
                  <c:v>63.36</c:v>
                </c:pt>
                <c:pt idx="2085">
                  <c:v>63.4</c:v>
                </c:pt>
                <c:pt idx="2086">
                  <c:v>63.44</c:v>
                </c:pt>
                <c:pt idx="2087">
                  <c:v>63.48</c:v>
                </c:pt>
                <c:pt idx="2088">
                  <c:v>63.52</c:v>
                </c:pt>
                <c:pt idx="2089">
                  <c:v>63.56</c:v>
                </c:pt>
                <c:pt idx="2090">
                  <c:v>63.6</c:v>
                </c:pt>
                <c:pt idx="2091">
                  <c:v>63.64</c:v>
                </c:pt>
                <c:pt idx="2092">
                  <c:v>63.68</c:v>
                </c:pt>
                <c:pt idx="2093">
                  <c:v>63.72</c:v>
                </c:pt>
                <c:pt idx="2094">
                  <c:v>63.76</c:v>
                </c:pt>
                <c:pt idx="2095">
                  <c:v>63.8</c:v>
                </c:pt>
                <c:pt idx="2096">
                  <c:v>63.84</c:v>
                </c:pt>
                <c:pt idx="2097">
                  <c:v>63.88</c:v>
                </c:pt>
                <c:pt idx="2098">
                  <c:v>63.92</c:v>
                </c:pt>
                <c:pt idx="2099">
                  <c:v>63.96</c:v>
                </c:pt>
                <c:pt idx="2100">
                  <c:v>64</c:v>
                </c:pt>
                <c:pt idx="2101">
                  <c:v>64.040000000000006</c:v>
                </c:pt>
                <c:pt idx="2102">
                  <c:v>64.08</c:v>
                </c:pt>
                <c:pt idx="2103">
                  <c:v>64.12</c:v>
                </c:pt>
                <c:pt idx="2104">
                  <c:v>64.16</c:v>
                </c:pt>
                <c:pt idx="2105">
                  <c:v>64.2</c:v>
                </c:pt>
                <c:pt idx="2106">
                  <c:v>64.239999999999995</c:v>
                </c:pt>
                <c:pt idx="2107">
                  <c:v>64.28</c:v>
                </c:pt>
                <c:pt idx="2108">
                  <c:v>64.319999999999993</c:v>
                </c:pt>
                <c:pt idx="2109">
                  <c:v>64.36</c:v>
                </c:pt>
                <c:pt idx="2110">
                  <c:v>64.400000000000006</c:v>
                </c:pt>
                <c:pt idx="2111">
                  <c:v>64.44</c:v>
                </c:pt>
                <c:pt idx="2112">
                  <c:v>64.48</c:v>
                </c:pt>
                <c:pt idx="2113">
                  <c:v>64.52</c:v>
                </c:pt>
                <c:pt idx="2114">
                  <c:v>64.56</c:v>
                </c:pt>
                <c:pt idx="2115">
                  <c:v>64.599999999999994</c:v>
                </c:pt>
                <c:pt idx="2116">
                  <c:v>64.64</c:v>
                </c:pt>
                <c:pt idx="2117">
                  <c:v>64.680000000000007</c:v>
                </c:pt>
                <c:pt idx="2118">
                  <c:v>64.72</c:v>
                </c:pt>
                <c:pt idx="2119">
                  <c:v>64.760000000000005</c:v>
                </c:pt>
                <c:pt idx="2120">
                  <c:v>64.8</c:v>
                </c:pt>
                <c:pt idx="2121">
                  <c:v>64.84</c:v>
                </c:pt>
                <c:pt idx="2122">
                  <c:v>64.88</c:v>
                </c:pt>
                <c:pt idx="2123">
                  <c:v>64.92</c:v>
                </c:pt>
                <c:pt idx="2124">
                  <c:v>64.959999999999994</c:v>
                </c:pt>
                <c:pt idx="2125">
                  <c:v>65</c:v>
                </c:pt>
                <c:pt idx="2126">
                  <c:v>65.040000000000006</c:v>
                </c:pt>
                <c:pt idx="2127">
                  <c:v>65.08</c:v>
                </c:pt>
                <c:pt idx="2128">
                  <c:v>65.12</c:v>
                </c:pt>
                <c:pt idx="2129">
                  <c:v>65.16</c:v>
                </c:pt>
                <c:pt idx="2130">
                  <c:v>65.2</c:v>
                </c:pt>
                <c:pt idx="2131">
                  <c:v>65.239999999999995</c:v>
                </c:pt>
                <c:pt idx="2132">
                  <c:v>65.28</c:v>
                </c:pt>
                <c:pt idx="2133">
                  <c:v>65.319999999999993</c:v>
                </c:pt>
                <c:pt idx="2134">
                  <c:v>65.36</c:v>
                </c:pt>
                <c:pt idx="2135">
                  <c:v>65.400000000000006</c:v>
                </c:pt>
                <c:pt idx="2136">
                  <c:v>65.44</c:v>
                </c:pt>
                <c:pt idx="2137">
                  <c:v>65.48</c:v>
                </c:pt>
                <c:pt idx="2138">
                  <c:v>65.52</c:v>
                </c:pt>
                <c:pt idx="2139">
                  <c:v>65.56</c:v>
                </c:pt>
                <c:pt idx="2140">
                  <c:v>65.599999999999994</c:v>
                </c:pt>
                <c:pt idx="2141">
                  <c:v>65.64</c:v>
                </c:pt>
                <c:pt idx="2142">
                  <c:v>65.680000000000007</c:v>
                </c:pt>
                <c:pt idx="2143">
                  <c:v>65.72</c:v>
                </c:pt>
                <c:pt idx="2144">
                  <c:v>65.760000000000005</c:v>
                </c:pt>
                <c:pt idx="2145">
                  <c:v>65.8</c:v>
                </c:pt>
                <c:pt idx="2146">
                  <c:v>65.84</c:v>
                </c:pt>
                <c:pt idx="2147">
                  <c:v>65.88</c:v>
                </c:pt>
                <c:pt idx="2148">
                  <c:v>65.92</c:v>
                </c:pt>
                <c:pt idx="2149">
                  <c:v>65.959999999999994</c:v>
                </c:pt>
                <c:pt idx="2150">
                  <c:v>66</c:v>
                </c:pt>
                <c:pt idx="2151">
                  <c:v>66.040000000000006</c:v>
                </c:pt>
                <c:pt idx="2152">
                  <c:v>66.08</c:v>
                </c:pt>
                <c:pt idx="2153">
                  <c:v>66.12</c:v>
                </c:pt>
                <c:pt idx="2154">
                  <c:v>66.16</c:v>
                </c:pt>
                <c:pt idx="2155">
                  <c:v>66.2</c:v>
                </c:pt>
                <c:pt idx="2156">
                  <c:v>66.239999999999995</c:v>
                </c:pt>
                <c:pt idx="2157">
                  <c:v>66.28</c:v>
                </c:pt>
                <c:pt idx="2158">
                  <c:v>66.319999999999993</c:v>
                </c:pt>
                <c:pt idx="2159">
                  <c:v>66.36</c:v>
                </c:pt>
                <c:pt idx="2160">
                  <c:v>66.400000000000006</c:v>
                </c:pt>
                <c:pt idx="2161">
                  <c:v>66.44</c:v>
                </c:pt>
                <c:pt idx="2162">
                  <c:v>66.48</c:v>
                </c:pt>
                <c:pt idx="2163">
                  <c:v>66.52</c:v>
                </c:pt>
                <c:pt idx="2164">
                  <c:v>66.56</c:v>
                </c:pt>
                <c:pt idx="2165">
                  <c:v>66.599999999999994</c:v>
                </c:pt>
                <c:pt idx="2166">
                  <c:v>66.64</c:v>
                </c:pt>
                <c:pt idx="2167">
                  <c:v>66.680000000000007</c:v>
                </c:pt>
                <c:pt idx="2168">
                  <c:v>66.72</c:v>
                </c:pt>
                <c:pt idx="2169">
                  <c:v>66.760000000000005</c:v>
                </c:pt>
                <c:pt idx="2170">
                  <c:v>66.8</c:v>
                </c:pt>
                <c:pt idx="2171">
                  <c:v>66.84</c:v>
                </c:pt>
                <c:pt idx="2172">
                  <c:v>66.88</c:v>
                </c:pt>
                <c:pt idx="2173">
                  <c:v>66.92</c:v>
                </c:pt>
                <c:pt idx="2174">
                  <c:v>66.959999999999994</c:v>
                </c:pt>
                <c:pt idx="2175">
                  <c:v>67</c:v>
                </c:pt>
                <c:pt idx="2176">
                  <c:v>67.040000000000006</c:v>
                </c:pt>
                <c:pt idx="2177">
                  <c:v>67.08</c:v>
                </c:pt>
                <c:pt idx="2178">
                  <c:v>67.12</c:v>
                </c:pt>
                <c:pt idx="2179">
                  <c:v>67.16</c:v>
                </c:pt>
                <c:pt idx="2180">
                  <c:v>67.2</c:v>
                </c:pt>
                <c:pt idx="2181">
                  <c:v>67.239999999999995</c:v>
                </c:pt>
                <c:pt idx="2182">
                  <c:v>67.28</c:v>
                </c:pt>
                <c:pt idx="2183">
                  <c:v>67.319999999999993</c:v>
                </c:pt>
                <c:pt idx="2184">
                  <c:v>67.36</c:v>
                </c:pt>
                <c:pt idx="2185">
                  <c:v>67.400000000000006</c:v>
                </c:pt>
                <c:pt idx="2186">
                  <c:v>67.44</c:v>
                </c:pt>
                <c:pt idx="2187">
                  <c:v>67.48</c:v>
                </c:pt>
                <c:pt idx="2188">
                  <c:v>67.52</c:v>
                </c:pt>
                <c:pt idx="2189">
                  <c:v>67.56</c:v>
                </c:pt>
                <c:pt idx="2190">
                  <c:v>67.599999999999994</c:v>
                </c:pt>
                <c:pt idx="2191">
                  <c:v>67.64</c:v>
                </c:pt>
                <c:pt idx="2192">
                  <c:v>67.680000000000007</c:v>
                </c:pt>
                <c:pt idx="2193">
                  <c:v>67.72</c:v>
                </c:pt>
                <c:pt idx="2194">
                  <c:v>67.760000000000005</c:v>
                </c:pt>
                <c:pt idx="2195">
                  <c:v>67.8</c:v>
                </c:pt>
                <c:pt idx="2196">
                  <c:v>67.84</c:v>
                </c:pt>
                <c:pt idx="2197">
                  <c:v>67.88</c:v>
                </c:pt>
                <c:pt idx="2198">
                  <c:v>67.92</c:v>
                </c:pt>
                <c:pt idx="2199">
                  <c:v>67.959999999999994</c:v>
                </c:pt>
                <c:pt idx="2200">
                  <c:v>68</c:v>
                </c:pt>
                <c:pt idx="2201">
                  <c:v>68.040000000000006</c:v>
                </c:pt>
                <c:pt idx="2202">
                  <c:v>68.08</c:v>
                </c:pt>
                <c:pt idx="2203">
                  <c:v>68.12</c:v>
                </c:pt>
                <c:pt idx="2204">
                  <c:v>68.16</c:v>
                </c:pt>
                <c:pt idx="2205">
                  <c:v>68.2</c:v>
                </c:pt>
                <c:pt idx="2206">
                  <c:v>68.239999999999995</c:v>
                </c:pt>
                <c:pt idx="2207">
                  <c:v>68.28</c:v>
                </c:pt>
                <c:pt idx="2208">
                  <c:v>68.319999999999993</c:v>
                </c:pt>
                <c:pt idx="2209">
                  <c:v>68.36</c:v>
                </c:pt>
                <c:pt idx="2210">
                  <c:v>68.400000000000006</c:v>
                </c:pt>
                <c:pt idx="2211">
                  <c:v>68.44</c:v>
                </c:pt>
                <c:pt idx="2212">
                  <c:v>68.48</c:v>
                </c:pt>
                <c:pt idx="2213">
                  <c:v>68.52</c:v>
                </c:pt>
                <c:pt idx="2214">
                  <c:v>68.56</c:v>
                </c:pt>
                <c:pt idx="2215">
                  <c:v>68.599999999999994</c:v>
                </c:pt>
                <c:pt idx="2216">
                  <c:v>68.64</c:v>
                </c:pt>
                <c:pt idx="2217">
                  <c:v>68.680000000000007</c:v>
                </c:pt>
                <c:pt idx="2218">
                  <c:v>68.72</c:v>
                </c:pt>
                <c:pt idx="2219">
                  <c:v>68.760000000000005</c:v>
                </c:pt>
                <c:pt idx="2220">
                  <c:v>68.8</c:v>
                </c:pt>
                <c:pt idx="2221">
                  <c:v>68.84</c:v>
                </c:pt>
                <c:pt idx="2222">
                  <c:v>68.88</c:v>
                </c:pt>
                <c:pt idx="2223">
                  <c:v>68.92</c:v>
                </c:pt>
                <c:pt idx="2224">
                  <c:v>68.959999999999994</c:v>
                </c:pt>
                <c:pt idx="2225">
                  <c:v>69</c:v>
                </c:pt>
                <c:pt idx="2226">
                  <c:v>69.040000000000006</c:v>
                </c:pt>
                <c:pt idx="2227">
                  <c:v>69.08</c:v>
                </c:pt>
                <c:pt idx="2228">
                  <c:v>69.12</c:v>
                </c:pt>
                <c:pt idx="2229">
                  <c:v>69.16</c:v>
                </c:pt>
                <c:pt idx="2230">
                  <c:v>69.2</c:v>
                </c:pt>
                <c:pt idx="2231">
                  <c:v>69.239999999999995</c:v>
                </c:pt>
                <c:pt idx="2232">
                  <c:v>69.28</c:v>
                </c:pt>
                <c:pt idx="2233">
                  <c:v>69.319999999999993</c:v>
                </c:pt>
                <c:pt idx="2234">
                  <c:v>69.36</c:v>
                </c:pt>
                <c:pt idx="2235">
                  <c:v>69.400000000000006</c:v>
                </c:pt>
                <c:pt idx="2236">
                  <c:v>69.44</c:v>
                </c:pt>
                <c:pt idx="2237">
                  <c:v>69.48</c:v>
                </c:pt>
                <c:pt idx="2238">
                  <c:v>69.52</c:v>
                </c:pt>
                <c:pt idx="2239">
                  <c:v>69.56</c:v>
                </c:pt>
                <c:pt idx="2240">
                  <c:v>69.599999999999994</c:v>
                </c:pt>
                <c:pt idx="2241">
                  <c:v>69.64</c:v>
                </c:pt>
                <c:pt idx="2242">
                  <c:v>69.680000000000007</c:v>
                </c:pt>
                <c:pt idx="2243">
                  <c:v>69.72</c:v>
                </c:pt>
                <c:pt idx="2244">
                  <c:v>69.760000000000005</c:v>
                </c:pt>
                <c:pt idx="2245">
                  <c:v>69.8</c:v>
                </c:pt>
                <c:pt idx="2246">
                  <c:v>69.84</c:v>
                </c:pt>
                <c:pt idx="2247">
                  <c:v>69.88</c:v>
                </c:pt>
                <c:pt idx="2248">
                  <c:v>69.92</c:v>
                </c:pt>
                <c:pt idx="2249">
                  <c:v>69.959999999999994</c:v>
                </c:pt>
                <c:pt idx="2250">
                  <c:v>70</c:v>
                </c:pt>
                <c:pt idx="2251">
                  <c:v>70.040000000000006</c:v>
                </c:pt>
                <c:pt idx="2252">
                  <c:v>70.08</c:v>
                </c:pt>
                <c:pt idx="2253">
                  <c:v>70.12</c:v>
                </c:pt>
                <c:pt idx="2254">
                  <c:v>70.16</c:v>
                </c:pt>
                <c:pt idx="2255">
                  <c:v>70.2</c:v>
                </c:pt>
                <c:pt idx="2256">
                  <c:v>70.239999999999995</c:v>
                </c:pt>
                <c:pt idx="2257">
                  <c:v>70.28</c:v>
                </c:pt>
                <c:pt idx="2258">
                  <c:v>70.319999999999993</c:v>
                </c:pt>
                <c:pt idx="2259">
                  <c:v>70.36</c:v>
                </c:pt>
                <c:pt idx="2260">
                  <c:v>70.400000000000006</c:v>
                </c:pt>
                <c:pt idx="2261">
                  <c:v>70.44</c:v>
                </c:pt>
                <c:pt idx="2262">
                  <c:v>70.48</c:v>
                </c:pt>
                <c:pt idx="2263">
                  <c:v>70.52</c:v>
                </c:pt>
                <c:pt idx="2264">
                  <c:v>70.56</c:v>
                </c:pt>
                <c:pt idx="2265">
                  <c:v>70.599999999999994</c:v>
                </c:pt>
                <c:pt idx="2266">
                  <c:v>70.64</c:v>
                </c:pt>
                <c:pt idx="2267">
                  <c:v>70.680000000000007</c:v>
                </c:pt>
                <c:pt idx="2268">
                  <c:v>70.72</c:v>
                </c:pt>
                <c:pt idx="2269">
                  <c:v>70.760000000000005</c:v>
                </c:pt>
                <c:pt idx="2270">
                  <c:v>70.8</c:v>
                </c:pt>
                <c:pt idx="2271">
                  <c:v>70.84</c:v>
                </c:pt>
                <c:pt idx="2272">
                  <c:v>70.88</c:v>
                </c:pt>
                <c:pt idx="2273">
                  <c:v>70.92</c:v>
                </c:pt>
                <c:pt idx="2274">
                  <c:v>70.959999999999994</c:v>
                </c:pt>
                <c:pt idx="2275">
                  <c:v>71</c:v>
                </c:pt>
                <c:pt idx="2276">
                  <c:v>71.040000000000006</c:v>
                </c:pt>
                <c:pt idx="2277">
                  <c:v>71.08</c:v>
                </c:pt>
                <c:pt idx="2278">
                  <c:v>71.12</c:v>
                </c:pt>
                <c:pt idx="2279">
                  <c:v>71.16</c:v>
                </c:pt>
                <c:pt idx="2280">
                  <c:v>71.2</c:v>
                </c:pt>
                <c:pt idx="2281">
                  <c:v>71.239999999999995</c:v>
                </c:pt>
                <c:pt idx="2282">
                  <c:v>71.28</c:v>
                </c:pt>
                <c:pt idx="2283">
                  <c:v>71.319999999999993</c:v>
                </c:pt>
                <c:pt idx="2284">
                  <c:v>71.36</c:v>
                </c:pt>
                <c:pt idx="2285">
                  <c:v>71.400000000000006</c:v>
                </c:pt>
                <c:pt idx="2286">
                  <c:v>71.44</c:v>
                </c:pt>
                <c:pt idx="2287">
                  <c:v>71.48</c:v>
                </c:pt>
                <c:pt idx="2288">
                  <c:v>71.52</c:v>
                </c:pt>
                <c:pt idx="2289">
                  <c:v>71.56</c:v>
                </c:pt>
                <c:pt idx="2290">
                  <c:v>71.599999999999994</c:v>
                </c:pt>
                <c:pt idx="2291">
                  <c:v>71.64</c:v>
                </c:pt>
                <c:pt idx="2292">
                  <c:v>71.680000000000007</c:v>
                </c:pt>
                <c:pt idx="2293">
                  <c:v>71.72</c:v>
                </c:pt>
                <c:pt idx="2294">
                  <c:v>71.760000000000005</c:v>
                </c:pt>
                <c:pt idx="2295">
                  <c:v>71.8</c:v>
                </c:pt>
                <c:pt idx="2296">
                  <c:v>71.84</c:v>
                </c:pt>
                <c:pt idx="2297">
                  <c:v>71.88</c:v>
                </c:pt>
                <c:pt idx="2298">
                  <c:v>71.92</c:v>
                </c:pt>
                <c:pt idx="2299">
                  <c:v>71.959999999999994</c:v>
                </c:pt>
                <c:pt idx="2300">
                  <c:v>72</c:v>
                </c:pt>
                <c:pt idx="2301">
                  <c:v>72.040000000000006</c:v>
                </c:pt>
                <c:pt idx="2302">
                  <c:v>72.08</c:v>
                </c:pt>
                <c:pt idx="2303">
                  <c:v>72.12</c:v>
                </c:pt>
                <c:pt idx="2304">
                  <c:v>72.16</c:v>
                </c:pt>
                <c:pt idx="2305">
                  <c:v>72.2</c:v>
                </c:pt>
                <c:pt idx="2306">
                  <c:v>72.239999999999995</c:v>
                </c:pt>
                <c:pt idx="2307">
                  <c:v>72.28</c:v>
                </c:pt>
                <c:pt idx="2308">
                  <c:v>72.319999999999993</c:v>
                </c:pt>
                <c:pt idx="2309">
                  <c:v>72.36</c:v>
                </c:pt>
                <c:pt idx="2310">
                  <c:v>72.400000000000006</c:v>
                </c:pt>
                <c:pt idx="2311">
                  <c:v>72.44</c:v>
                </c:pt>
                <c:pt idx="2312">
                  <c:v>72.48</c:v>
                </c:pt>
                <c:pt idx="2313">
                  <c:v>72.52</c:v>
                </c:pt>
                <c:pt idx="2314">
                  <c:v>72.56</c:v>
                </c:pt>
                <c:pt idx="2315">
                  <c:v>72.599999999999994</c:v>
                </c:pt>
                <c:pt idx="2316">
                  <c:v>72.64</c:v>
                </c:pt>
                <c:pt idx="2317">
                  <c:v>72.680000000000007</c:v>
                </c:pt>
                <c:pt idx="2318">
                  <c:v>72.72</c:v>
                </c:pt>
                <c:pt idx="2319">
                  <c:v>72.760000000000005</c:v>
                </c:pt>
                <c:pt idx="2320">
                  <c:v>72.8</c:v>
                </c:pt>
                <c:pt idx="2321">
                  <c:v>72.84</c:v>
                </c:pt>
                <c:pt idx="2322">
                  <c:v>72.88</c:v>
                </c:pt>
                <c:pt idx="2323">
                  <c:v>72.92</c:v>
                </c:pt>
                <c:pt idx="2324">
                  <c:v>72.959999999999994</c:v>
                </c:pt>
                <c:pt idx="2325">
                  <c:v>73</c:v>
                </c:pt>
                <c:pt idx="2326">
                  <c:v>73.040000000000006</c:v>
                </c:pt>
                <c:pt idx="2327">
                  <c:v>73.08</c:v>
                </c:pt>
                <c:pt idx="2328">
                  <c:v>73.12</c:v>
                </c:pt>
                <c:pt idx="2329">
                  <c:v>73.16</c:v>
                </c:pt>
                <c:pt idx="2330">
                  <c:v>73.2</c:v>
                </c:pt>
                <c:pt idx="2331">
                  <c:v>73.239999999999995</c:v>
                </c:pt>
                <c:pt idx="2332">
                  <c:v>73.28</c:v>
                </c:pt>
                <c:pt idx="2333">
                  <c:v>73.319999999999993</c:v>
                </c:pt>
                <c:pt idx="2334">
                  <c:v>73.36</c:v>
                </c:pt>
                <c:pt idx="2335">
                  <c:v>73.400000000000006</c:v>
                </c:pt>
                <c:pt idx="2336">
                  <c:v>73.44</c:v>
                </c:pt>
                <c:pt idx="2337">
                  <c:v>73.48</c:v>
                </c:pt>
                <c:pt idx="2338">
                  <c:v>73.52</c:v>
                </c:pt>
                <c:pt idx="2339">
                  <c:v>73.56</c:v>
                </c:pt>
                <c:pt idx="2340">
                  <c:v>73.599999999999994</c:v>
                </c:pt>
                <c:pt idx="2341">
                  <c:v>73.64</c:v>
                </c:pt>
                <c:pt idx="2342">
                  <c:v>73.680000000000007</c:v>
                </c:pt>
                <c:pt idx="2343">
                  <c:v>73.72</c:v>
                </c:pt>
                <c:pt idx="2344">
                  <c:v>73.760000000000005</c:v>
                </c:pt>
                <c:pt idx="2345">
                  <c:v>73.8</c:v>
                </c:pt>
                <c:pt idx="2346">
                  <c:v>73.84</c:v>
                </c:pt>
                <c:pt idx="2347">
                  <c:v>73.88</c:v>
                </c:pt>
                <c:pt idx="2348">
                  <c:v>73.92</c:v>
                </c:pt>
                <c:pt idx="2349">
                  <c:v>73.959999999999994</c:v>
                </c:pt>
                <c:pt idx="2350">
                  <c:v>74</c:v>
                </c:pt>
                <c:pt idx="2351">
                  <c:v>74.040000000000006</c:v>
                </c:pt>
                <c:pt idx="2352">
                  <c:v>74.08</c:v>
                </c:pt>
                <c:pt idx="2353">
                  <c:v>74.12</c:v>
                </c:pt>
                <c:pt idx="2354">
                  <c:v>74.16</c:v>
                </c:pt>
                <c:pt idx="2355">
                  <c:v>74.2</c:v>
                </c:pt>
                <c:pt idx="2356">
                  <c:v>74.239999999999995</c:v>
                </c:pt>
                <c:pt idx="2357">
                  <c:v>74.28</c:v>
                </c:pt>
                <c:pt idx="2358">
                  <c:v>74.319999999999993</c:v>
                </c:pt>
                <c:pt idx="2359">
                  <c:v>74.36</c:v>
                </c:pt>
                <c:pt idx="2360">
                  <c:v>74.400000000000006</c:v>
                </c:pt>
                <c:pt idx="2361">
                  <c:v>74.44</c:v>
                </c:pt>
                <c:pt idx="2362">
                  <c:v>74.48</c:v>
                </c:pt>
                <c:pt idx="2363">
                  <c:v>74.52</c:v>
                </c:pt>
                <c:pt idx="2364">
                  <c:v>74.56</c:v>
                </c:pt>
                <c:pt idx="2365">
                  <c:v>74.599999999999994</c:v>
                </c:pt>
                <c:pt idx="2366">
                  <c:v>74.64</c:v>
                </c:pt>
                <c:pt idx="2367">
                  <c:v>74.680000000000007</c:v>
                </c:pt>
                <c:pt idx="2368">
                  <c:v>74.72</c:v>
                </c:pt>
                <c:pt idx="2369">
                  <c:v>74.760000000000005</c:v>
                </c:pt>
                <c:pt idx="2370">
                  <c:v>74.8</c:v>
                </c:pt>
                <c:pt idx="2371">
                  <c:v>74.84</c:v>
                </c:pt>
                <c:pt idx="2372">
                  <c:v>74.88</c:v>
                </c:pt>
                <c:pt idx="2373">
                  <c:v>74.92</c:v>
                </c:pt>
                <c:pt idx="2374">
                  <c:v>74.959999999999994</c:v>
                </c:pt>
                <c:pt idx="2375">
                  <c:v>75</c:v>
                </c:pt>
                <c:pt idx="2376">
                  <c:v>75.040000000000006</c:v>
                </c:pt>
                <c:pt idx="2377">
                  <c:v>75.08</c:v>
                </c:pt>
                <c:pt idx="2378">
                  <c:v>75.12</c:v>
                </c:pt>
                <c:pt idx="2379">
                  <c:v>75.16</c:v>
                </c:pt>
                <c:pt idx="2380">
                  <c:v>75.2</c:v>
                </c:pt>
                <c:pt idx="2381">
                  <c:v>75.239999999999995</c:v>
                </c:pt>
                <c:pt idx="2382">
                  <c:v>75.28</c:v>
                </c:pt>
                <c:pt idx="2383">
                  <c:v>75.319999999999993</c:v>
                </c:pt>
                <c:pt idx="2384">
                  <c:v>75.36</c:v>
                </c:pt>
                <c:pt idx="2385">
                  <c:v>75.400000000000006</c:v>
                </c:pt>
                <c:pt idx="2386">
                  <c:v>75.44</c:v>
                </c:pt>
                <c:pt idx="2387">
                  <c:v>75.48</c:v>
                </c:pt>
                <c:pt idx="2388">
                  <c:v>75.52</c:v>
                </c:pt>
                <c:pt idx="2389">
                  <c:v>75.56</c:v>
                </c:pt>
                <c:pt idx="2390">
                  <c:v>75.599999999999994</c:v>
                </c:pt>
                <c:pt idx="2391">
                  <c:v>75.64</c:v>
                </c:pt>
                <c:pt idx="2392">
                  <c:v>75.680000000000007</c:v>
                </c:pt>
                <c:pt idx="2393">
                  <c:v>75.72</c:v>
                </c:pt>
                <c:pt idx="2394">
                  <c:v>75.760000000000005</c:v>
                </c:pt>
                <c:pt idx="2395">
                  <c:v>75.8</c:v>
                </c:pt>
                <c:pt idx="2396">
                  <c:v>75.84</c:v>
                </c:pt>
                <c:pt idx="2397">
                  <c:v>75.88</c:v>
                </c:pt>
                <c:pt idx="2398">
                  <c:v>75.92</c:v>
                </c:pt>
                <c:pt idx="2399">
                  <c:v>75.959999999999994</c:v>
                </c:pt>
                <c:pt idx="2400">
                  <c:v>76</c:v>
                </c:pt>
                <c:pt idx="2401">
                  <c:v>76.040000000000006</c:v>
                </c:pt>
                <c:pt idx="2402">
                  <c:v>76.08</c:v>
                </c:pt>
                <c:pt idx="2403">
                  <c:v>76.12</c:v>
                </c:pt>
                <c:pt idx="2404">
                  <c:v>76.16</c:v>
                </c:pt>
                <c:pt idx="2405">
                  <c:v>76.2</c:v>
                </c:pt>
                <c:pt idx="2406">
                  <c:v>76.239999999999995</c:v>
                </c:pt>
                <c:pt idx="2407">
                  <c:v>76.28</c:v>
                </c:pt>
                <c:pt idx="2408">
                  <c:v>76.319999999999993</c:v>
                </c:pt>
                <c:pt idx="2409">
                  <c:v>76.36</c:v>
                </c:pt>
                <c:pt idx="2410">
                  <c:v>76.400000000000006</c:v>
                </c:pt>
                <c:pt idx="2411">
                  <c:v>76.44</c:v>
                </c:pt>
                <c:pt idx="2412">
                  <c:v>76.48</c:v>
                </c:pt>
                <c:pt idx="2413">
                  <c:v>76.52</c:v>
                </c:pt>
                <c:pt idx="2414">
                  <c:v>76.56</c:v>
                </c:pt>
                <c:pt idx="2415">
                  <c:v>76.599999999999994</c:v>
                </c:pt>
                <c:pt idx="2416">
                  <c:v>76.64</c:v>
                </c:pt>
                <c:pt idx="2417">
                  <c:v>76.680000000000007</c:v>
                </c:pt>
                <c:pt idx="2418">
                  <c:v>76.72</c:v>
                </c:pt>
                <c:pt idx="2419">
                  <c:v>76.760000000000005</c:v>
                </c:pt>
                <c:pt idx="2420">
                  <c:v>76.8</c:v>
                </c:pt>
                <c:pt idx="2421">
                  <c:v>76.84</c:v>
                </c:pt>
                <c:pt idx="2422">
                  <c:v>76.88</c:v>
                </c:pt>
                <c:pt idx="2423">
                  <c:v>76.92</c:v>
                </c:pt>
                <c:pt idx="2424">
                  <c:v>76.959999999999994</c:v>
                </c:pt>
                <c:pt idx="2425">
                  <c:v>77</c:v>
                </c:pt>
                <c:pt idx="2426">
                  <c:v>77.040000000000006</c:v>
                </c:pt>
                <c:pt idx="2427">
                  <c:v>77.08</c:v>
                </c:pt>
                <c:pt idx="2428">
                  <c:v>77.12</c:v>
                </c:pt>
                <c:pt idx="2429">
                  <c:v>77.16</c:v>
                </c:pt>
                <c:pt idx="2430">
                  <c:v>77.2</c:v>
                </c:pt>
                <c:pt idx="2431">
                  <c:v>77.239999999999995</c:v>
                </c:pt>
                <c:pt idx="2432">
                  <c:v>77.28</c:v>
                </c:pt>
                <c:pt idx="2433">
                  <c:v>77.319999999999993</c:v>
                </c:pt>
                <c:pt idx="2434">
                  <c:v>77.36</c:v>
                </c:pt>
                <c:pt idx="2435">
                  <c:v>77.400000000000006</c:v>
                </c:pt>
                <c:pt idx="2436">
                  <c:v>77.44</c:v>
                </c:pt>
                <c:pt idx="2437">
                  <c:v>77.48</c:v>
                </c:pt>
                <c:pt idx="2438">
                  <c:v>77.52</c:v>
                </c:pt>
                <c:pt idx="2439">
                  <c:v>77.56</c:v>
                </c:pt>
                <c:pt idx="2440">
                  <c:v>77.599999999999994</c:v>
                </c:pt>
                <c:pt idx="2441">
                  <c:v>77.64</c:v>
                </c:pt>
                <c:pt idx="2442">
                  <c:v>77.680000000000007</c:v>
                </c:pt>
                <c:pt idx="2443">
                  <c:v>77.72</c:v>
                </c:pt>
                <c:pt idx="2444">
                  <c:v>77.760000000000005</c:v>
                </c:pt>
                <c:pt idx="2445">
                  <c:v>77.8</c:v>
                </c:pt>
                <c:pt idx="2446">
                  <c:v>77.84</c:v>
                </c:pt>
                <c:pt idx="2447">
                  <c:v>77.88</c:v>
                </c:pt>
                <c:pt idx="2448">
                  <c:v>77.92</c:v>
                </c:pt>
                <c:pt idx="2449">
                  <c:v>77.959999999999994</c:v>
                </c:pt>
                <c:pt idx="2450">
                  <c:v>78</c:v>
                </c:pt>
                <c:pt idx="2451">
                  <c:v>78.040000000000006</c:v>
                </c:pt>
                <c:pt idx="2452">
                  <c:v>78.08</c:v>
                </c:pt>
                <c:pt idx="2453">
                  <c:v>78.12</c:v>
                </c:pt>
                <c:pt idx="2454">
                  <c:v>78.16</c:v>
                </c:pt>
                <c:pt idx="2455">
                  <c:v>78.2</c:v>
                </c:pt>
                <c:pt idx="2456">
                  <c:v>78.239999999999995</c:v>
                </c:pt>
                <c:pt idx="2457">
                  <c:v>78.28</c:v>
                </c:pt>
                <c:pt idx="2458">
                  <c:v>78.319999999999993</c:v>
                </c:pt>
                <c:pt idx="2459">
                  <c:v>78.36</c:v>
                </c:pt>
                <c:pt idx="2460">
                  <c:v>78.400000000000006</c:v>
                </c:pt>
                <c:pt idx="2461">
                  <c:v>78.44</c:v>
                </c:pt>
                <c:pt idx="2462">
                  <c:v>78.48</c:v>
                </c:pt>
                <c:pt idx="2463">
                  <c:v>78.52</c:v>
                </c:pt>
                <c:pt idx="2464">
                  <c:v>78.56</c:v>
                </c:pt>
                <c:pt idx="2465">
                  <c:v>78.599999999999994</c:v>
                </c:pt>
                <c:pt idx="2466">
                  <c:v>78.64</c:v>
                </c:pt>
                <c:pt idx="2467">
                  <c:v>78.680000000000007</c:v>
                </c:pt>
                <c:pt idx="2468">
                  <c:v>78.72</c:v>
                </c:pt>
                <c:pt idx="2469">
                  <c:v>78.760000000000005</c:v>
                </c:pt>
                <c:pt idx="2470">
                  <c:v>78.8</c:v>
                </c:pt>
                <c:pt idx="2471">
                  <c:v>78.84</c:v>
                </c:pt>
                <c:pt idx="2472">
                  <c:v>78.88</c:v>
                </c:pt>
                <c:pt idx="2473">
                  <c:v>78.92</c:v>
                </c:pt>
                <c:pt idx="2474">
                  <c:v>78.959999999999994</c:v>
                </c:pt>
                <c:pt idx="2475">
                  <c:v>79</c:v>
                </c:pt>
                <c:pt idx="2476">
                  <c:v>79.040000000000006</c:v>
                </c:pt>
                <c:pt idx="2477">
                  <c:v>79.08</c:v>
                </c:pt>
                <c:pt idx="2478">
                  <c:v>79.12</c:v>
                </c:pt>
                <c:pt idx="2479">
                  <c:v>79.16</c:v>
                </c:pt>
                <c:pt idx="2480">
                  <c:v>79.2</c:v>
                </c:pt>
                <c:pt idx="2481">
                  <c:v>79.239999999999995</c:v>
                </c:pt>
                <c:pt idx="2482">
                  <c:v>79.28</c:v>
                </c:pt>
                <c:pt idx="2483">
                  <c:v>79.319999999999993</c:v>
                </c:pt>
                <c:pt idx="2484">
                  <c:v>79.36</c:v>
                </c:pt>
                <c:pt idx="2485">
                  <c:v>79.400000000000006</c:v>
                </c:pt>
                <c:pt idx="2486">
                  <c:v>79.44</c:v>
                </c:pt>
                <c:pt idx="2487">
                  <c:v>79.48</c:v>
                </c:pt>
                <c:pt idx="2488">
                  <c:v>79.52</c:v>
                </c:pt>
                <c:pt idx="2489">
                  <c:v>79.56</c:v>
                </c:pt>
                <c:pt idx="2490">
                  <c:v>79.599999999999994</c:v>
                </c:pt>
                <c:pt idx="2491">
                  <c:v>79.64</c:v>
                </c:pt>
                <c:pt idx="2492">
                  <c:v>79.680000000000007</c:v>
                </c:pt>
                <c:pt idx="2493">
                  <c:v>79.72</c:v>
                </c:pt>
                <c:pt idx="2494">
                  <c:v>79.760000000000005</c:v>
                </c:pt>
                <c:pt idx="2495">
                  <c:v>79.8</c:v>
                </c:pt>
                <c:pt idx="2496">
                  <c:v>79.84</c:v>
                </c:pt>
                <c:pt idx="2497">
                  <c:v>79.88</c:v>
                </c:pt>
                <c:pt idx="2498">
                  <c:v>79.92</c:v>
                </c:pt>
                <c:pt idx="2499">
                  <c:v>79.959999999999994</c:v>
                </c:pt>
                <c:pt idx="2500">
                  <c:v>80</c:v>
                </c:pt>
                <c:pt idx="2501">
                  <c:v>80.040000000000006</c:v>
                </c:pt>
                <c:pt idx="2502">
                  <c:v>80.08</c:v>
                </c:pt>
                <c:pt idx="2503">
                  <c:v>80.12</c:v>
                </c:pt>
                <c:pt idx="2504">
                  <c:v>80.16</c:v>
                </c:pt>
                <c:pt idx="2505">
                  <c:v>80.2</c:v>
                </c:pt>
                <c:pt idx="2506">
                  <c:v>80.239999999999995</c:v>
                </c:pt>
                <c:pt idx="2507">
                  <c:v>80.28</c:v>
                </c:pt>
                <c:pt idx="2508">
                  <c:v>80.319999999999993</c:v>
                </c:pt>
                <c:pt idx="2509">
                  <c:v>80.36</c:v>
                </c:pt>
                <c:pt idx="2510">
                  <c:v>80.400000000000006</c:v>
                </c:pt>
                <c:pt idx="2511">
                  <c:v>80.44</c:v>
                </c:pt>
                <c:pt idx="2512">
                  <c:v>80.48</c:v>
                </c:pt>
                <c:pt idx="2513">
                  <c:v>80.52</c:v>
                </c:pt>
                <c:pt idx="2514">
                  <c:v>80.56</c:v>
                </c:pt>
                <c:pt idx="2515">
                  <c:v>80.599999999999994</c:v>
                </c:pt>
                <c:pt idx="2516">
                  <c:v>80.64</c:v>
                </c:pt>
                <c:pt idx="2517">
                  <c:v>80.680000000000007</c:v>
                </c:pt>
                <c:pt idx="2518">
                  <c:v>80.72</c:v>
                </c:pt>
                <c:pt idx="2519">
                  <c:v>80.760000000000005</c:v>
                </c:pt>
                <c:pt idx="2520">
                  <c:v>80.8</c:v>
                </c:pt>
                <c:pt idx="2521">
                  <c:v>80.84</c:v>
                </c:pt>
                <c:pt idx="2522">
                  <c:v>80.88</c:v>
                </c:pt>
                <c:pt idx="2523">
                  <c:v>80.92</c:v>
                </c:pt>
                <c:pt idx="2524">
                  <c:v>80.959999999999994</c:v>
                </c:pt>
                <c:pt idx="2525">
                  <c:v>81</c:v>
                </c:pt>
                <c:pt idx="2526">
                  <c:v>81.040000000000006</c:v>
                </c:pt>
                <c:pt idx="2527">
                  <c:v>81.08</c:v>
                </c:pt>
                <c:pt idx="2528">
                  <c:v>81.12</c:v>
                </c:pt>
                <c:pt idx="2529">
                  <c:v>81.16</c:v>
                </c:pt>
                <c:pt idx="2530">
                  <c:v>81.2</c:v>
                </c:pt>
                <c:pt idx="2531">
                  <c:v>81.239999999999995</c:v>
                </c:pt>
                <c:pt idx="2532">
                  <c:v>81.28</c:v>
                </c:pt>
                <c:pt idx="2533">
                  <c:v>81.319999999999993</c:v>
                </c:pt>
                <c:pt idx="2534">
                  <c:v>81.36</c:v>
                </c:pt>
                <c:pt idx="2535">
                  <c:v>81.400000000000006</c:v>
                </c:pt>
                <c:pt idx="2536">
                  <c:v>81.44</c:v>
                </c:pt>
                <c:pt idx="2537">
                  <c:v>81.48</c:v>
                </c:pt>
                <c:pt idx="2538">
                  <c:v>81.52</c:v>
                </c:pt>
                <c:pt idx="2539">
                  <c:v>81.56</c:v>
                </c:pt>
                <c:pt idx="2540">
                  <c:v>81.599999999999994</c:v>
                </c:pt>
                <c:pt idx="2541">
                  <c:v>81.64</c:v>
                </c:pt>
                <c:pt idx="2542">
                  <c:v>81.680000000000007</c:v>
                </c:pt>
                <c:pt idx="2543">
                  <c:v>81.72</c:v>
                </c:pt>
                <c:pt idx="2544">
                  <c:v>81.760000000000005</c:v>
                </c:pt>
                <c:pt idx="2545">
                  <c:v>81.8</c:v>
                </c:pt>
                <c:pt idx="2546">
                  <c:v>81.84</c:v>
                </c:pt>
                <c:pt idx="2547">
                  <c:v>81.88</c:v>
                </c:pt>
                <c:pt idx="2548">
                  <c:v>81.92</c:v>
                </c:pt>
                <c:pt idx="2549">
                  <c:v>81.96</c:v>
                </c:pt>
                <c:pt idx="2550">
                  <c:v>82</c:v>
                </c:pt>
                <c:pt idx="2551">
                  <c:v>82.04</c:v>
                </c:pt>
                <c:pt idx="2552">
                  <c:v>82.08</c:v>
                </c:pt>
                <c:pt idx="2553">
                  <c:v>82.12</c:v>
                </c:pt>
                <c:pt idx="2554">
                  <c:v>82.16</c:v>
                </c:pt>
                <c:pt idx="2555">
                  <c:v>82.2</c:v>
                </c:pt>
                <c:pt idx="2556">
                  <c:v>82.24</c:v>
                </c:pt>
                <c:pt idx="2557">
                  <c:v>82.28</c:v>
                </c:pt>
                <c:pt idx="2558">
                  <c:v>82.32</c:v>
                </c:pt>
                <c:pt idx="2559">
                  <c:v>82.36</c:v>
                </c:pt>
                <c:pt idx="2560">
                  <c:v>82.4</c:v>
                </c:pt>
                <c:pt idx="2561">
                  <c:v>82.44</c:v>
                </c:pt>
                <c:pt idx="2562">
                  <c:v>82.48</c:v>
                </c:pt>
                <c:pt idx="2563">
                  <c:v>82.52</c:v>
                </c:pt>
                <c:pt idx="2564">
                  <c:v>82.56</c:v>
                </c:pt>
                <c:pt idx="2565">
                  <c:v>82.6</c:v>
                </c:pt>
                <c:pt idx="2566">
                  <c:v>82.64</c:v>
                </c:pt>
                <c:pt idx="2567">
                  <c:v>82.68</c:v>
                </c:pt>
                <c:pt idx="2568">
                  <c:v>82.72</c:v>
                </c:pt>
                <c:pt idx="2569">
                  <c:v>82.76</c:v>
                </c:pt>
                <c:pt idx="2570">
                  <c:v>82.8</c:v>
                </c:pt>
                <c:pt idx="2571">
                  <c:v>82.84</c:v>
                </c:pt>
                <c:pt idx="2572">
                  <c:v>82.88</c:v>
                </c:pt>
                <c:pt idx="2573">
                  <c:v>82.92</c:v>
                </c:pt>
                <c:pt idx="2574">
                  <c:v>82.96</c:v>
                </c:pt>
                <c:pt idx="2575">
                  <c:v>83</c:v>
                </c:pt>
                <c:pt idx="2576">
                  <c:v>83.04</c:v>
                </c:pt>
                <c:pt idx="2577">
                  <c:v>83.08</c:v>
                </c:pt>
                <c:pt idx="2578">
                  <c:v>83.12</c:v>
                </c:pt>
                <c:pt idx="2579">
                  <c:v>83.16</c:v>
                </c:pt>
                <c:pt idx="2580">
                  <c:v>83.2</c:v>
                </c:pt>
                <c:pt idx="2581">
                  <c:v>83.24</c:v>
                </c:pt>
                <c:pt idx="2582">
                  <c:v>83.28</c:v>
                </c:pt>
                <c:pt idx="2583">
                  <c:v>83.32</c:v>
                </c:pt>
                <c:pt idx="2584">
                  <c:v>83.36</c:v>
                </c:pt>
                <c:pt idx="2585">
                  <c:v>83.4</c:v>
                </c:pt>
                <c:pt idx="2586">
                  <c:v>83.44</c:v>
                </c:pt>
                <c:pt idx="2587">
                  <c:v>83.48</c:v>
                </c:pt>
                <c:pt idx="2588">
                  <c:v>83.52</c:v>
                </c:pt>
                <c:pt idx="2589">
                  <c:v>83.56</c:v>
                </c:pt>
                <c:pt idx="2590">
                  <c:v>83.6</c:v>
                </c:pt>
                <c:pt idx="2591">
                  <c:v>83.64</c:v>
                </c:pt>
                <c:pt idx="2592">
                  <c:v>83.68</c:v>
                </c:pt>
                <c:pt idx="2593">
                  <c:v>83.72</c:v>
                </c:pt>
                <c:pt idx="2594">
                  <c:v>83.76</c:v>
                </c:pt>
                <c:pt idx="2595">
                  <c:v>83.8</c:v>
                </c:pt>
                <c:pt idx="2596">
                  <c:v>83.84</c:v>
                </c:pt>
                <c:pt idx="2597">
                  <c:v>83.88</c:v>
                </c:pt>
                <c:pt idx="2598">
                  <c:v>83.92</c:v>
                </c:pt>
                <c:pt idx="2599">
                  <c:v>83.96</c:v>
                </c:pt>
                <c:pt idx="2600">
                  <c:v>84</c:v>
                </c:pt>
                <c:pt idx="2601">
                  <c:v>84.04</c:v>
                </c:pt>
                <c:pt idx="2602">
                  <c:v>84.08</c:v>
                </c:pt>
                <c:pt idx="2603">
                  <c:v>84.12</c:v>
                </c:pt>
                <c:pt idx="2604">
                  <c:v>84.16</c:v>
                </c:pt>
                <c:pt idx="2605">
                  <c:v>84.2</c:v>
                </c:pt>
                <c:pt idx="2606">
                  <c:v>84.24</c:v>
                </c:pt>
                <c:pt idx="2607">
                  <c:v>84.28</c:v>
                </c:pt>
                <c:pt idx="2608">
                  <c:v>84.32</c:v>
                </c:pt>
                <c:pt idx="2609">
                  <c:v>84.36</c:v>
                </c:pt>
                <c:pt idx="2610">
                  <c:v>84.4</c:v>
                </c:pt>
                <c:pt idx="2611">
                  <c:v>84.44</c:v>
                </c:pt>
                <c:pt idx="2612">
                  <c:v>84.48</c:v>
                </c:pt>
                <c:pt idx="2613">
                  <c:v>84.52</c:v>
                </c:pt>
                <c:pt idx="2614">
                  <c:v>84.56</c:v>
                </c:pt>
                <c:pt idx="2615">
                  <c:v>84.6</c:v>
                </c:pt>
                <c:pt idx="2616">
                  <c:v>84.64</c:v>
                </c:pt>
                <c:pt idx="2617">
                  <c:v>84.68</c:v>
                </c:pt>
                <c:pt idx="2618">
                  <c:v>84.72</c:v>
                </c:pt>
                <c:pt idx="2619">
                  <c:v>84.76</c:v>
                </c:pt>
                <c:pt idx="2620">
                  <c:v>84.8</c:v>
                </c:pt>
                <c:pt idx="2621">
                  <c:v>84.84</c:v>
                </c:pt>
                <c:pt idx="2622">
                  <c:v>84.88</c:v>
                </c:pt>
                <c:pt idx="2623">
                  <c:v>84.92</c:v>
                </c:pt>
                <c:pt idx="2624">
                  <c:v>84.96</c:v>
                </c:pt>
                <c:pt idx="2625">
                  <c:v>85</c:v>
                </c:pt>
                <c:pt idx="2626">
                  <c:v>85.04</c:v>
                </c:pt>
                <c:pt idx="2627">
                  <c:v>85.08</c:v>
                </c:pt>
                <c:pt idx="2628">
                  <c:v>85.12</c:v>
                </c:pt>
                <c:pt idx="2629">
                  <c:v>85.16</c:v>
                </c:pt>
                <c:pt idx="2630">
                  <c:v>85.2</c:v>
                </c:pt>
                <c:pt idx="2631">
                  <c:v>85.24</c:v>
                </c:pt>
                <c:pt idx="2632">
                  <c:v>85.28</c:v>
                </c:pt>
                <c:pt idx="2633">
                  <c:v>85.32</c:v>
                </c:pt>
                <c:pt idx="2634">
                  <c:v>85.36</c:v>
                </c:pt>
                <c:pt idx="2635">
                  <c:v>85.4</c:v>
                </c:pt>
                <c:pt idx="2636">
                  <c:v>85.44</c:v>
                </c:pt>
                <c:pt idx="2637">
                  <c:v>85.48</c:v>
                </c:pt>
                <c:pt idx="2638">
                  <c:v>85.52</c:v>
                </c:pt>
                <c:pt idx="2639">
                  <c:v>85.56</c:v>
                </c:pt>
                <c:pt idx="2640">
                  <c:v>85.6</c:v>
                </c:pt>
                <c:pt idx="2641">
                  <c:v>85.64</c:v>
                </c:pt>
                <c:pt idx="2642">
                  <c:v>85.68</c:v>
                </c:pt>
                <c:pt idx="2643">
                  <c:v>85.72</c:v>
                </c:pt>
                <c:pt idx="2644">
                  <c:v>85.76</c:v>
                </c:pt>
                <c:pt idx="2645">
                  <c:v>85.8</c:v>
                </c:pt>
                <c:pt idx="2646">
                  <c:v>85.84</c:v>
                </c:pt>
                <c:pt idx="2647">
                  <c:v>85.88</c:v>
                </c:pt>
                <c:pt idx="2648">
                  <c:v>85.92</c:v>
                </c:pt>
                <c:pt idx="2649">
                  <c:v>85.96</c:v>
                </c:pt>
                <c:pt idx="2650">
                  <c:v>86</c:v>
                </c:pt>
                <c:pt idx="2651">
                  <c:v>86.04</c:v>
                </c:pt>
                <c:pt idx="2652">
                  <c:v>86.08</c:v>
                </c:pt>
                <c:pt idx="2653">
                  <c:v>86.12</c:v>
                </c:pt>
                <c:pt idx="2654">
                  <c:v>86.16</c:v>
                </c:pt>
                <c:pt idx="2655">
                  <c:v>86.2</c:v>
                </c:pt>
                <c:pt idx="2656">
                  <c:v>86.24</c:v>
                </c:pt>
                <c:pt idx="2657">
                  <c:v>86.28</c:v>
                </c:pt>
                <c:pt idx="2658">
                  <c:v>86.32</c:v>
                </c:pt>
                <c:pt idx="2659">
                  <c:v>86.36</c:v>
                </c:pt>
                <c:pt idx="2660">
                  <c:v>86.4</c:v>
                </c:pt>
                <c:pt idx="2661">
                  <c:v>86.44</c:v>
                </c:pt>
                <c:pt idx="2662">
                  <c:v>86.48</c:v>
                </c:pt>
                <c:pt idx="2663">
                  <c:v>86.52</c:v>
                </c:pt>
                <c:pt idx="2664">
                  <c:v>86.56</c:v>
                </c:pt>
                <c:pt idx="2665">
                  <c:v>86.6</c:v>
                </c:pt>
                <c:pt idx="2666">
                  <c:v>86.64</c:v>
                </c:pt>
                <c:pt idx="2667">
                  <c:v>86.68</c:v>
                </c:pt>
                <c:pt idx="2668">
                  <c:v>86.72</c:v>
                </c:pt>
                <c:pt idx="2669">
                  <c:v>86.76</c:v>
                </c:pt>
                <c:pt idx="2670">
                  <c:v>86.8</c:v>
                </c:pt>
                <c:pt idx="2671">
                  <c:v>86.84</c:v>
                </c:pt>
                <c:pt idx="2672">
                  <c:v>86.88</c:v>
                </c:pt>
                <c:pt idx="2673">
                  <c:v>86.92</c:v>
                </c:pt>
                <c:pt idx="2674">
                  <c:v>86.96</c:v>
                </c:pt>
                <c:pt idx="2675">
                  <c:v>87</c:v>
                </c:pt>
                <c:pt idx="2676">
                  <c:v>87.04</c:v>
                </c:pt>
                <c:pt idx="2677">
                  <c:v>87.08</c:v>
                </c:pt>
                <c:pt idx="2678">
                  <c:v>87.12</c:v>
                </c:pt>
                <c:pt idx="2679">
                  <c:v>87.16</c:v>
                </c:pt>
                <c:pt idx="2680">
                  <c:v>87.2</c:v>
                </c:pt>
                <c:pt idx="2681">
                  <c:v>87.24</c:v>
                </c:pt>
                <c:pt idx="2682">
                  <c:v>87.28</c:v>
                </c:pt>
                <c:pt idx="2683">
                  <c:v>87.32</c:v>
                </c:pt>
                <c:pt idx="2684">
                  <c:v>87.36</c:v>
                </c:pt>
                <c:pt idx="2685">
                  <c:v>87.4</c:v>
                </c:pt>
                <c:pt idx="2686">
                  <c:v>87.44</c:v>
                </c:pt>
                <c:pt idx="2687">
                  <c:v>87.48</c:v>
                </c:pt>
                <c:pt idx="2688">
                  <c:v>87.52</c:v>
                </c:pt>
                <c:pt idx="2689">
                  <c:v>87.56</c:v>
                </c:pt>
                <c:pt idx="2690">
                  <c:v>87.6</c:v>
                </c:pt>
                <c:pt idx="2691">
                  <c:v>87.64</c:v>
                </c:pt>
                <c:pt idx="2692">
                  <c:v>87.68</c:v>
                </c:pt>
                <c:pt idx="2693">
                  <c:v>87.72</c:v>
                </c:pt>
                <c:pt idx="2694">
                  <c:v>87.76</c:v>
                </c:pt>
                <c:pt idx="2695">
                  <c:v>87.8</c:v>
                </c:pt>
                <c:pt idx="2696">
                  <c:v>87.84</c:v>
                </c:pt>
                <c:pt idx="2697">
                  <c:v>87.88</c:v>
                </c:pt>
                <c:pt idx="2698">
                  <c:v>87.92</c:v>
                </c:pt>
                <c:pt idx="2699">
                  <c:v>87.96</c:v>
                </c:pt>
                <c:pt idx="2700">
                  <c:v>88</c:v>
                </c:pt>
                <c:pt idx="2701">
                  <c:v>88.04</c:v>
                </c:pt>
                <c:pt idx="2702">
                  <c:v>88.08</c:v>
                </c:pt>
                <c:pt idx="2703">
                  <c:v>88.12</c:v>
                </c:pt>
                <c:pt idx="2704">
                  <c:v>88.16</c:v>
                </c:pt>
                <c:pt idx="2705">
                  <c:v>88.2</c:v>
                </c:pt>
                <c:pt idx="2706">
                  <c:v>88.24</c:v>
                </c:pt>
                <c:pt idx="2707">
                  <c:v>88.28</c:v>
                </c:pt>
                <c:pt idx="2708">
                  <c:v>88.32</c:v>
                </c:pt>
                <c:pt idx="2709">
                  <c:v>88.36</c:v>
                </c:pt>
                <c:pt idx="2710">
                  <c:v>88.4</c:v>
                </c:pt>
                <c:pt idx="2711">
                  <c:v>88.44</c:v>
                </c:pt>
                <c:pt idx="2712">
                  <c:v>88.48</c:v>
                </c:pt>
                <c:pt idx="2713">
                  <c:v>88.52</c:v>
                </c:pt>
                <c:pt idx="2714">
                  <c:v>88.56</c:v>
                </c:pt>
                <c:pt idx="2715">
                  <c:v>88.6</c:v>
                </c:pt>
                <c:pt idx="2716">
                  <c:v>88.64</c:v>
                </c:pt>
                <c:pt idx="2717">
                  <c:v>88.68</c:v>
                </c:pt>
                <c:pt idx="2718">
                  <c:v>88.72</c:v>
                </c:pt>
                <c:pt idx="2719">
                  <c:v>88.76</c:v>
                </c:pt>
                <c:pt idx="2720">
                  <c:v>88.8</c:v>
                </c:pt>
                <c:pt idx="2721">
                  <c:v>88.84</c:v>
                </c:pt>
                <c:pt idx="2722">
                  <c:v>88.88</c:v>
                </c:pt>
                <c:pt idx="2723">
                  <c:v>88.92</c:v>
                </c:pt>
                <c:pt idx="2724">
                  <c:v>88.96</c:v>
                </c:pt>
                <c:pt idx="2725">
                  <c:v>89</c:v>
                </c:pt>
                <c:pt idx="2726">
                  <c:v>89.04</c:v>
                </c:pt>
                <c:pt idx="2727">
                  <c:v>89.08</c:v>
                </c:pt>
                <c:pt idx="2728">
                  <c:v>89.12</c:v>
                </c:pt>
                <c:pt idx="2729">
                  <c:v>89.16</c:v>
                </c:pt>
                <c:pt idx="2730">
                  <c:v>89.2</c:v>
                </c:pt>
                <c:pt idx="2731">
                  <c:v>89.24</c:v>
                </c:pt>
                <c:pt idx="2732">
                  <c:v>89.28</c:v>
                </c:pt>
                <c:pt idx="2733">
                  <c:v>89.32</c:v>
                </c:pt>
                <c:pt idx="2734">
                  <c:v>89.36</c:v>
                </c:pt>
                <c:pt idx="2735">
                  <c:v>89.4</c:v>
                </c:pt>
                <c:pt idx="2736">
                  <c:v>89.44</c:v>
                </c:pt>
                <c:pt idx="2737">
                  <c:v>89.48</c:v>
                </c:pt>
                <c:pt idx="2738">
                  <c:v>89.52</c:v>
                </c:pt>
                <c:pt idx="2739">
                  <c:v>89.56</c:v>
                </c:pt>
                <c:pt idx="2740">
                  <c:v>89.6</c:v>
                </c:pt>
                <c:pt idx="2741">
                  <c:v>89.64</c:v>
                </c:pt>
                <c:pt idx="2742">
                  <c:v>89.68</c:v>
                </c:pt>
                <c:pt idx="2743">
                  <c:v>89.72</c:v>
                </c:pt>
                <c:pt idx="2744">
                  <c:v>89.76</c:v>
                </c:pt>
                <c:pt idx="2745">
                  <c:v>89.8</c:v>
                </c:pt>
                <c:pt idx="2746">
                  <c:v>89.84</c:v>
                </c:pt>
                <c:pt idx="2747">
                  <c:v>89.88</c:v>
                </c:pt>
                <c:pt idx="2748">
                  <c:v>89.92</c:v>
                </c:pt>
                <c:pt idx="2749">
                  <c:v>89.96</c:v>
                </c:pt>
                <c:pt idx="2750">
                  <c:v>90</c:v>
                </c:pt>
                <c:pt idx="2751">
                  <c:v>90.04</c:v>
                </c:pt>
                <c:pt idx="2752">
                  <c:v>90.08</c:v>
                </c:pt>
                <c:pt idx="2753">
                  <c:v>90.12</c:v>
                </c:pt>
                <c:pt idx="2754">
                  <c:v>90.16</c:v>
                </c:pt>
                <c:pt idx="2755">
                  <c:v>90.2</c:v>
                </c:pt>
                <c:pt idx="2756">
                  <c:v>90.24</c:v>
                </c:pt>
                <c:pt idx="2757">
                  <c:v>90.28</c:v>
                </c:pt>
                <c:pt idx="2758">
                  <c:v>90.32</c:v>
                </c:pt>
                <c:pt idx="2759">
                  <c:v>90.36</c:v>
                </c:pt>
                <c:pt idx="2760">
                  <c:v>90.4</c:v>
                </c:pt>
                <c:pt idx="2761">
                  <c:v>90.44</c:v>
                </c:pt>
                <c:pt idx="2762">
                  <c:v>90.48</c:v>
                </c:pt>
                <c:pt idx="2763">
                  <c:v>90.52</c:v>
                </c:pt>
                <c:pt idx="2764">
                  <c:v>90.56</c:v>
                </c:pt>
                <c:pt idx="2765">
                  <c:v>90.6</c:v>
                </c:pt>
                <c:pt idx="2766">
                  <c:v>90.64</c:v>
                </c:pt>
                <c:pt idx="2767">
                  <c:v>90.68</c:v>
                </c:pt>
                <c:pt idx="2768">
                  <c:v>90.72</c:v>
                </c:pt>
                <c:pt idx="2769">
                  <c:v>90.76</c:v>
                </c:pt>
                <c:pt idx="2770">
                  <c:v>90.8</c:v>
                </c:pt>
                <c:pt idx="2771">
                  <c:v>90.84</c:v>
                </c:pt>
                <c:pt idx="2772">
                  <c:v>90.88</c:v>
                </c:pt>
                <c:pt idx="2773">
                  <c:v>90.92</c:v>
                </c:pt>
                <c:pt idx="2774">
                  <c:v>90.96</c:v>
                </c:pt>
                <c:pt idx="2775">
                  <c:v>91</c:v>
                </c:pt>
                <c:pt idx="2776">
                  <c:v>91.04</c:v>
                </c:pt>
                <c:pt idx="2777">
                  <c:v>91.08</c:v>
                </c:pt>
                <c:pt idx="2778">
                  <c:v>91.12</c:v>
                </c:pt>
                <c:pt idx="2779">
                  <c:v>91.16</c:v>
                </c:pt>
                <c:pt idx="2780">
                  <c:v>91.2</c:v>
                </c:pt>
                <c:pt idx="2781">
                  <c:v>91.24</c:v>
                </c:pt>
                <c:pt idx="2782">
                  <c:v>91.28</c:v>
                </c:pt>
                <c:pt idx="2783">
                  <c:v>91.32</c:v>
                </c:pt>
                <c:pt idx="2784">
                  <c:v>91.36</c:v>
                </c:pt>
                <c:pt idx="2785">
                  <c:v>91.4</c:v>
                </c:pt>
                <c:pt idx="2786">
                  <c:v>91.44</c:v>
                </c:pt>
                <c:pt idx="2787">
                  <c:v>91.48</c:v>
                </c:pt>
                <c:pt idx="2788">
                  <c:v>91.52</c:v>
                </c:pt>
                <c:pt idx="2789">
                  <c:v>91.56</c:v>
                </c:pt>
                <c:pt idx="2790">
                  <c:v>91.6</c:v>
                </c:pt>
                <c:pt idx="2791">
                  <c:v>91.64</c:v>
                </c:pt>
                <c:pt idx="2792">
                  <c:v>91.68</c:v>
                </c:pt>
                <c:pt idx="2793">
                  <c:v>91.72</c:v>
                </c:pt>
                <c:pt idx="2794">
                  <c:v>91.76</c:v>
                </c:pt>
                <c:pt idx="2795">
                  <c:v>91.8</c:v>
                </c:pt>
                <c:pt idx="2796">
                  <c:v>91.84</c:v>
                </c:pt>
                <c:pt idx="2797">
                  <c:v>91.88</c:v>
                </c:pt>
                <c:pt idx="2798">
                  <c:v>91.92</c:v>
                </c:pt>
                <c:pt idx="2799">
                  <c:v>91.96</c:v>
                </c:pt>
                <c:pt idx="2800">
                  <c:v>92</c:v>
                </c:pt>
                <c:pt idx="2801">
                  <c:v>92.04</c:v>
                </c:pt>
                <c:pt idx="2802">
                  <c:v>92.08</c:v>
                </c:pt>
                <c:pt idx="2803">
                  <c:v>92.12</c:v>
                </c:pt>
                <c:pt idx="2804">
                  <c:v>92.16</c:v>
                </c:pt>
                <c:pt idx="2805">
                  <c:v>92.2</c:v>
                </c:pt>
                <c:pt idx="2806">
                  <c:v>92.24</c:v>
                </c:pt>
                <c:pt idx="2807">
                  <c:v>92.28</c:v>
                </c:pt>
                <c:pt idx="2808">
                  <c:v>92.32</c:v>
                </c:pt>
                <c:pt idx="2809">
                  <c:v>92.36</c:v>
                </c:pt>
                <c:pt idx="2810">
                  <c:v>92.4</c:v>
                </c:pt>
                <c:pt idx="2811">
                  <c:v>92.44</c:v>
                </c:pt>
                <c:pt idx="2812">
                  <c:v>92.48</c:v>
                </c:pt>
                <c:pt idx="2813">
                  <c:v>92.52</c:v>
                </c:pt>
                <c:pt idx="2814">
                  <c:v>92.56</c:v>
                </c:pt>
                <c:pt idx="2815">
                  <c:v>92.6</c:v>
                </c:pt>
                <c:pt idx="2816">
                  <c:v>92.64</c:v>
                </c:pt>
                <c:pt idx="2817">
                  <c:v>92.68</c:v>
                </c:pt>
                <c:pt idx="2818">
                  <c:v>92.72</c:v>
                </c:pt>
                <c:pt idx="2819">
                  <c:v>92.76</c:v>
                </c:pt>
                <c:pt idx="2820">
                  <c:v>92.8</c:v>
                </c:pt>
                <c:pt idx="2821">
                  <c:v>92.84</c:v>
                </c:pt>
                <c:pt idx="2822">
                  <c:v>92.88</c:v>
                </c:pt>
                <c:pt idx="2823">
                  <c:v>92.92</c:v>
                </c:pt>
                <c:pt idx="2824">
                  <c:v>92.96</c:v>
                </c:pt>
                <c:pt idx="2825">
                  <c:v>93</c:v>
                </c:pt>
                <c:pt idx="2826">
                  <c:v>93.04</c:v>
                </c:pt>
                <c:pt idx="2827">
                  <c:v>93.08</c:v>
                </c:pt>
                <c:pt idx="2828">
                  <c:v>93.12</c:v>
                </c:pt>
                <c:pt idx="2829">
                  <c:v>93.16</c:v>
                </c:pt>
                <c:pt idx="2830">
                  <c:v>93.2</c:v>
                </c:pt>
                <c:pt idx="2831">
                  <c:v>93.24</c:v>
                </c:pt>
                <c:pt idx="2832">
                  <c:v>93.28</c:v>
                </c:pt>
                <c:pt idx="2833">
                  <c:v>93.32</c:v>
                </c:pt>
                <c:pt idx="2834">
                  <c:v>93.36</c:v>
                </c:pt>
                <c:pt idx="2835">
                  <c:v>93.4</c:v>
                </c:pt>
                <c:pt idx="2836">
                  <c:v>93.44</c:v>
                </c:pt>
                <c:pt idx="2837">
                  <c:v>93.48</c:v>
                </c:pt>
                <c:pt idx="2838">
                  <c:v>93.52</c:v>
                </c:pt>
                <c:pt idx="2839">
                  <c:v>93.56</c:v>
                </c:pt>
                <c:pt idx="2840">
                  <c:v>93.6</c:v>
                </c:pt>
                <c:pt idx="2841">
                  <c:v>93.64</c:v>
                </c:pt>
                <c:pt idx="2842">
                  <c:v>93.68</c:v>
                </c:pt>
                <c:pt idx="2843">
                  <c:v>93.72</c:v>
                </c:pt>
                <c:pt idx="2844">
                  <c:v>93.76</c:v>
                </c:pt>
                <c:pt idx="2845">
                  <c:v>93.8</c:v>
                </c:pt>
                <c:pt idx="2846">
                  <c:v>93.84</c:v>
                </c:pt>
                <c:pt idx="2847">
                  <c:v>93.88</c:v>
                </c:pt>
                <c:pt idx="2848">
                  <c:v>93.92</c:v>
                </c:pt>
                <c:pt idx="2849">
                  <c:v>93.96</c:v>
                </c:pt>
                <c:pt idx="2850">
                  <c:v>94</c:v>
                </c:pt>
                <c:pt idx="2851">
                  <c:v>94.04</c:v>
                </c:pt>
                <c:pt idx="2852">
                  <c:v>94.08</c:v>
                </c:pt>
                <c:pt idx="2853">
                  <c:v>94.12</c:v>
                </c:pt>
                <c:pt idx="2854">
                  <c:v>94.16</c:v>
                </c:pt>
                <c:pt idx="2855">
                  <c:v>94.2</c:v>
                </c:pt>
                <c:pt idx="2856">
                  <c:v>94.24</c:v>
                </c:pt>
                <c:pt idx="2857">
                  <c:v>94.28</c:v>
                </c:pt>
                <c:pt idx="2858">
                  <c:v>94.32</c:v>
                </c:pt>
                <c:pt idx="2859">
                  <c:v>94.36</c:v>
                </c:pt>
                <c:pt idx="2860">
                  <c:v>94.4</c:v>
                </c:pt>
                <c:pt idx="2861">
                  <c:v>94.44</c:v>
                </c:pt>
                <c:pt idx="2862">
                  <c:v>94.48</c:v>
                </c:pt>
                <c:pt idx="2863">
                  <c:v>94.52</c:v>
                </c:pt>
                <c:pt idx="2864">
                  <c:v>94.56</c:v>
                </c:pt>
                <c:pt idx="2865">
                  <c:v>94.6</c:v>
                </c:pt>
                <c:pt idx="2866">
                  <c:v>94.64</c:v>
                </c:pt>
                <c:pt idx="2867">
                  <c:v>94.68</c:v>
                </c:pt>
                <c:pt idx="2868">
                  <c:v>94.72</c:v>
                </c:pt>
                <c:pt idx="2869">
                  <c:v>94.76</c:v>
                </c:pt>
                <c:pt idx="2870">
                  <c:v>94.8</c:v>
                </c:pt>
                <c:pt idx="2871">
                  <c:v>94.84</c:v>
                </c:pt>
                <c:pt idx="2872">
                  <c:v>94.88</c:v>
                </c:pt>
                <c:pt idx="2873">
                  <c:v>94.92</c:v>
                </c:pt>
                <c:pt idx="2874">
                  <c:v>94.96</c:v>
                </c:pt>
                <c:pt idx="2875">
                  <c:v>95</c:v>
                </c:pt>
                <c:pt idx="2876">
                  <c:v>95.04</c:v>
                </c:pt>
                <c:pt idx="2877">
                  <c:v>95.08</c:v>
                </c:pt>
                <c:pt idx="2878">
                  <c:v>95.12</c:v>
                </c:pt>
                <c:pt idx="2879">
                  <c:v>95.16</c:v>
                </c:pt>
                <c:pt idx="2880">
                  <c:v>95.2</c:v>
                </c:pt>
                <c:pt idx="2881">
                  <c:v>95.24</c:v>
                </c:pt>
                <c:pt idx="2882">
                  <c:v>95.28</c:v>
                </c:pt>
                <c:pt idx="2883">
                  <c:v>95.32</c:v>
                </c:pt>
                <c:pt idx="2884">
                  <c:v>95.36</c:v>
                </c:pt>
                <c:pt idx="2885">
                  <c:v>95.4</c:v>
                </c:pt>
                <c:pt idx="2886">
                  <c:v>95.44</c:v>
                </c:pt>
                <c:pt idx="2887">
                  <c:v>95.48</c:v>
                </c:pt>
                <c:pt idx="2888">
                  <c:v>95.52</c:v>
                </c:pt>
                <c:pt idx="2889">
                  <c:v>95.56</c:v>
                </c:pt>
                <c:pt idx="2890">
                  <c:v>95.6</c:v>
                </c:pt>
                <c:pt idx="2891">
                  <c:v>95.64</c:v>
                </c:pt>
                <c:pt idx="2892">
                  <c:v>95.68</c:v>
                </c:pt>
                <c:pt idx="2893">
                  <c:v>95.72</c:v>
                </c:pt>
                <c:pt idx="2894">
                  <c:v>95.76</c:v>
                </c:pt>
                <c:pt idx="2895">
                  <c:v>95.8</c:v>
                </c:pt>
                <c:pt idx="2896">
                  <c:v>95.84</c:v>
                </c:pt>
                <c:pt idx="2897">
                  <c:v>95.88</c:v>
                </c:pt>
                <c:pt idx="2898">
                  <c:v>95.92</c:v>
                </c:pt>
                <c:pt idx="2899">
                  <c:v>95.96</c:v>
                </c:pt>
                <c:pt idx="2900">
                  <c:v>96</c:v>
                </c:pt>
                <c:pt idx="2901">
                  <c:v>96.04</c:v>
                </c:pt>
                <c:pt idx="2902">
                  <c:v>96.08</c:v>
                </c:pt>
                <c:pt idx="2903">
                  <c:v>96.12</c:v>
                </c:pt>
                <c:pt idx="2904">
                  <c:v>96.16</c:v>
                </c:pt>
                <c:pt idx="2905">
                  <c:v>96.2</c:v>
                </c:pt>
                <c:pt idx="2906">
                  <c:v>96.24</c:v>
                </c:pt>
                <c:pt idx="2907">
                  <c:v>96.28</c:v>
                </c:pt>
                <c:pt idx="2908">
                  <c:v>96.32</c:v>
                </c:pt>
                <c:pt idx="2909">
                  <c:v>96.36</c:v>
                </c:pt>
                <c:pt idx="2910">
                  <c:v>96.4</c:v>
                </c:pt>
                <c:pt idx="2911">
                  <c:v>96.44</c:v>
                </c:pt>
                <c:pt idx="2912">
                  <c:v>96.48</c:v>
                </c:pt>
                <c:pt idx="2913">
                  <c:v>96.52</c:v>
                </c:pt>
                <c:pt idx="2914">
                  <c:v>96.56</c:v>
                </c:pt>
                <c:pt idx="2915">
                  <c:v>96.6</c:v>
                </c:pt>
                <c:pt idx="2916">
                  <c:v>96.64</c:v>
                </c:pt>
                <c:pt idx="2917">
                  <c:v>96.68</c:v>
                </c:pt>
                <c:pt idx="2918">
                  <c:v>96.72</c:v>
                </c:pt>
                <c:pt idx="2919">
                  <c:v>96.76</c:v>
                </c:pt>
                <c:pt idx="2920">
                  <c:v>96.8</c:v>
                </c:pt>
                <c:pt idx="2921">
                  <c:v>96.84</c:v>
                </c:pt>
                <c:pt idx="2922">
                  <c:v>96.88</c:v>
                </c:pt>
                <c:pt idx="2923">
                  <c:v>96.92</c:v>
                </c:pt>
                <c:pt idx="2924">
                  <c:v>96.96</c:v>
                </c:pt>
                <c:pt idx="2925">
                  <c:v>97</c:v>
                </c:pt>
                <c:pt idx="2926">
                  <c:v>97.04</c:v>
                </c:pt>
                <c:pt idx="2927">
                  <c:v>97.08</c:v>
                </c:pt>
                <c:pt idx="2928">
                  <c:v>97.12</c:v>
                </c:pt>
                <c:pt idx="2929">
                  <c:v>97.16</c:v>
                </c:pt>
                <c:pt idx="2930">
                  <c:v>97.2</c:v>
                </c:pt>
                <c:pt idx="2931">
                  <c:v>97.24</c:v>
                </c:pt>
                <c:pt idx="2932">
                  <c:v>97.28</c:v>
                </c:pt>
                <c:pt idx="2933">
                  <c:v>97.32</c:v>
                </c:pt>
                <c:pt idx="2934">
                  <c:v>97.36</c:v>
                </c:pt>
                <c:pt idx="2935">
                  <c:v>97.4</c:v>
                </c:pt>
                <c:pt idx="2936">
                  <c:v>97.44</c:v>
                </c:pt>
                <c:pt idx="2937">
                  <c:v>97.48</c:v>
                </c:pt>
                <c:pt idx="2938">
                  <c:v>97.52</c:v>
                </c:pt>
                <c:pt idx="2939">
                  <c:v>97.56</c:v>
                </c:pt>
                <c:pt idx="2940">
                  <c:v>97.6</c:v>
                </c:pt>
                <c:pt idx="2941">
                  <c:v>97.64</c:v>
                </c:pt>
                <c:pt idx="2942">
                  <c:v>97.68</c:v>
                </c:pt>
                <c:pt idx="2943">
                  <c:v>97.72</c:v>
                </c:pt>
                <c:pt idx="2944">
                  <c:v>97.76</c:v>
                </c:pt>
                <c:pt idx="2945">
                  <c:v>97.8</c:v>
                </c:pt>
                <c:pt idx="2946">
                  <c:v>97.84</c:v>
                </c:pt>
                <c:pt idx="2947">
                  <c:v>97.88</c:v>
                </c:pt>
                <c:pt idx="2948">
                  <c:v>97.92</c:v>
                </c:pt>
                <c:pt idx="2949">
                  <c:v>97.96</c:v>
                </c:pt>
                <c:pt idx="2950">
                  <c:v>98</c:v>
                </c:pt>
                <c:pt idx="2951">
                  <c:v>98.04</c:v>
                </c:pt>
                <c:pt idx="2952">
                  <c:v>98.08</c:v>
                </c:pt>
                <c:pt idx="2953">
                  <c:v>98.12</c:v>
                </c:pt>
                <c:pt idx="2954">
                  <c:v>98.16</c:v>
                </c:pt>
                <c:pt idx="2955">
                  <c:v>98.2</c:v>
                </c:pt>
                <c:pt idx="2956">
                  <c:v>98.24</c:v>
                </c:pt>
                <c:pt idx="2957">
                  <c:v>98.28</c:v>
                </c:pt>
                <c:pt idx="2958">
                  <c:v>98.32</c:v>
                </c:pt>
                <c:pt idx="2959">
                  <c:v>98.36</c:v>
                </c:pt>
                <c:pt idx="2960">
                  <c:v>98.4</c:v>
                </c:pt>
                <c:pt idx="2961">
                  <c:v>98.44</c:v>
                </c:pt>
                <c:pt idx="2962">
                  <c:v>98.48</c:v>
                </c:pt>
                <c:pt idx="2963">
                  <c:v>98.52</c:v>
                </c:pt>
                <c:pt idx="2964">
                  <c:v>98.56</c:v>
                </c:pt>
                <c:pt idx="2965">
                  <c:v>98.6</c:v>
                </c:pt>
                <c:pt idx="2966">
                  <c:v>98.64</c:v>
                </c:pt>
                <c:pt idx="2967">
                  <c:v>98.68</c:v>
                </c:pt>
                <c:pt idx="2968">
                  <c:v>98.72</c:v>
                </c:pt>
                <c:pt idx="2969">
                  <c:v>98.76</c:v>
                </c:pt>
                <c:pt idx="2970">
                  <c:v>98.8</c:v>
                </c:pt>
                <c:pt idx="2971">
                  <c:v>98.84</c:v>
                </c:pt>
                <c:pt idx="2972">
                  <c:v>98.88</c:v>
                </c:pt>
                <c:pt idx="2973">
                  <c:v>98.92</c:v>
                </c:pt>
                <c:pt idx="2974">
                  <c:v>98.96</c:v>
                </c:pt>
                <c:pt idx="2975">
                  <c:v>99</c:v>
                </c:pt>
                <c:pt idx="2976">
                  <c:v>99.04</c:v>
                </c:pt>
                <c:pt idx="2977">
                  <c:v>99.08</c:v>
                </c:pt>
                <c:pt idx="2978">
                  <c:v>99.12</c:v>
                </c:pt>
                <c:pt idx="2979">
                  <c:v>99.16</c:v>
                </c:pt>
                <c:pt idx="2980">
                  <c:v>99.2</c:v>
                </c:pt>
                <c:pt idx="2981">
                  <c:v>99.24</c:v>
                </c:pt>
                <c:pt idx="2982">
                  <c:v>99.28</c:v>
                </c:pt>
                <c:pt idx="2983">
                  <c:v>99.32</c:v>
                </c:pt>
                <c:pt idx="2984">
                  <c:v>99.36</c:v>
                </c:pt>
                <c:pt idx="2985">
                  <c:v>99.4</c:v>
                </c:pt>
                <c:pt idx="2986">
                  <c:v>99.44</c:v>
                </c:pt>
                <c:pt idx="2987">
                  <c:v>99.48</c:v>
                </c:pt>
                <c:pt idx="2988">
                  <c:v>99.52</c:v>
                </c:pt>
                <c:pt idx="2989">
                  <c:v>99.56</c:v>
                </c:pt>
                <c:pt idx="2990">
                  <c:v>99.6</c:v>
                </c:pt>
                <c:pt idx="2991">
                  <c:v>99.64</c:v>
                </c:pt>
                <c:pt idx="2992">
                  <c:v>99.68</c:v>
                </c:pt>
                <c:pt idx="2993">
                  <c:v>99.72</c:v>
                </c:pt>
                <c:pt idx="2994">
                  <c:v>99.76</c:v>
                </c:pt>
                <c:pt idx="2995">
                  <c:v>99.8</c:v>
                </c:pt>
                <c:pt idx="2996">
                  <c:v>99.84</c:v>
                </c:pt>
                <c:pt idx="2997">
                  <c:v>99.88</c:v>
                </c:pt>
                <c:pt idx="2998">
                  <c:v>99.92</c:v>
                </c:pt>
                <c:pt idx="2999">
                  <c:v>99.96</c:v>
                </c:pt>
                <c:pt idx="3000">
                  <c:v>100</c:v>
                </c:pt>
                <c:pt idx="3001">
                  <c:v>100.04</c:v>
                </c:pt>
                <c:pt idx="3002">
                  <c:v>100.08</c:v>
                </c:pt>
                <c:pt idx="3003">
                  <c:v>100.12</c:v>
                </c:pt>
                <c:pt idx="3004">
                  <c:v>100.16</c:v>
                </c:pt>
                <c:pt idx="3005">
                  <c:v>100.2</c:v>
                </c:pt>
                <c:pt idx="3006">
                  <c:v>100.24</c:v>
                </c:pt>
                <c:pt idx="3007">
                  <c:v>100.28</c:v>
                </c:pt>
                <c:pt idx="3008">
                  <c:v>100.32</c:v>
                </c:pt>
                <c:pt idx="3009">
                  <c:v>100.36</c:v>
                </c:pt>
                <c:pt idx="3010">
                  <c:v>100.4</c:v>
                </c:pt>
                <c:pt idx="3011">
                  <c:v>100.44</c:v>
                </c:pt>
                <c:pt idx="3012">
                  <c:v>100.48</c:v>
                </c:pt>
                <c:pt idx="3013">
                  <c:v>100.52</c:v>
                </c:pt>
                <c:pt idx="3014">
                  <c:v>100.56</c:v>
                </c:pt>
                <c:pt idx="3015">
                  <c:v>100.6</c:v>
                </c:pt>
                <c:pt idx="3016">
                  <c:v>100.64</c:v>
                </c:pt>
                <c:pt idx="3017">
                  <c:v>100.68</c:v>
                </c:pt>
                <c:pt idx="3018">
                  <c:v>100.72</c:v>
                </c:pt>
                <c:pt idx="3019">
                  <c:v>100.76</c:v>
                </c:pt>
                <c:pt idx="3020">
                  <c:v>100.8</c:v>
                </c:pt>
                <c:pt idx="3021">
                  <c:v>100.84</c:v>
                </c:pt>
                <c:pt idx="3022">
                  <c:v>100.88</c:v>
                </c:pt>
                <c:pt idx="3023">
                  <c:v>100.92</c:v>
                </c:pt>
                <c:pt idx="3024">
                  <c:v>100.96</c:v>
                </c:pt>
                <c:pt idx="3025">
                  <c:v>101</c:v>
                </c:pt>
                <c:pt idx="3026">
                  <c:v>101.04</c:v>
                </c:pt>
                <c:pt idx="3027">
                  <c:v>101.08</c:v>
                </c:pt>
                <c:pt idx="3028">
                  <c:v>101.12</c:v>
                </c:pt>
                <c:pt idx="3029">
                  <c:v>101.16</c:v>
                </c:pt>
                <c:pt idx="3030">
                  <c:v>101.2</c:v>
                </c:pt>
                <c:pt idx="3031">
                  <c:v>101.24</c:v>
                </c:pt>
                <c:pt idx="3032">
                  <c:v>101.28</c:v>
                </c:pt>
                <c:pt idx="3033">
                  <c:v>101.32</c:v>
                </c:pt>
                <c:pt idx="3034">
                  <c:v>101.36</c:v>
                </c:pt>
                <c:pt idx="3035">
                  <c:v>101.4</c:v>
                </c:pt>
                <c:pt idx="3036">
                  <c:v>101.44</c:v>
                </c:pt>
                <c:pt idx="3037">
                  <c:v>101.48</c:v>
                </c:pt>
                <c:pt idx="3038">
                  <c:v>101.52</c:v>
                </c:pt>
                <c:pt idx="3039">
                  <c:v>101.56</c:v>
                </c:pt>
                <c:pt idx="3040">
                  <c:v>101.6</c:v>
                </c:pt>
                <c:pt idx="3041">
                  <c:v>101.64</c:v>
                </c:pt>
                <c:pt idx="3042">
                  <c:v>101.68</c:v>
                </c:pt>
                <c:pt idx="3043">
                  <c:v>101.72</c:v>
                </c:pt>
                <c:pt idx="3044">
                  <c:v>101.76</c:v>
                </c:pt>
                <c:pt idx="3045">
                  <c:v>101.8</c:v>
                </c:pt>
                <c:pt idx="3046">
                  <c:v>101.84</c:v>
                </c:pt>
                <c:pt idx="3047">
                  <c:v>101.88</c:v>
                </c:pt>
                <c:pt idx="3048">
                  <c:v>101.92</c:v>
                </c:pt>
                <c:pt idx="3049">
                  <c:v>101.96</c:v>
                </c:pt>
                <c:pt idx="3050">
                  <c:v>102</c:v>
                </c:pt>
                <c:pt idx="3051">
                  <c:v>102.04</c:v>
                </c:pt>
                <c:pt idx="3052">
                  <c:v>102.08</c:v>
                </c:pt>
                <c:pt idx="3053">
                  <c:v>102.12</c:v>
                </c:pt>
                <c:pt idx="3054">
                  <c:v>102.16</c:v>
                </c:pt>
                <c:pt idx="3055">
                  <c:v>102.2</c:v>
                </c:pt>
                <c:pt idx="3056">
                  <c:v>102.24</c:v>
                </c:pt>
                <c:pt idx="3057">
                  <c:v>102.28</c:v>
                </c:pt>
                <c:pt idx="3058">
                  <c:v>102.32</c:v>
                </c:pt>
                <c:pt idx="3059">
                  <c:v>102.36</c:v>
                </c:pt>
                <c:pt idx="3060">
                  <c:v>102.4</c:v>
                </c:pt>
                <c:pt idx="3061">
                  <c:v>102.44</c:v>
                </c:pt>
                <c:pt idx="3062">
                  <c:v>102.48</c:v>
                </c:pt>
                <c:pt idx="3063">
                  <c:v>102.52</c:v>
                </c:pt>
                <c:pt idx="3064">
                  <c:v>102.56</c:v>
                </c:pt>
                <c:pt idx="3065">
                  <c:v>102.6</c:v>
                </c:pt>
                <c:pt idx="3066">
                  <c:v>102.64</c:v>
                </c:pt>
                <c:pt idx="3067">
                  <c:v>102.68</c:v>
                </c:pt>
                <c:pt idx="3068">
                  <c:v>102.72</c:v>
                </c:pt>
                <c:pt idx="3069">
                  <c:v>102.76</c:v>
                </c:pt>
                <c:pt idx="3070">
                  <c:v>102.8</c:v>
                </c:pt>
                <c:pt idx="3071">
                  <c:v>102.84</c:v>
                </c:pt>
                <c:pt idx="3072">
                  <c:v>102.88</c:v>
                </c:pt>
                <c:pt idx="3073">
                  <c:v>102.92</c:v>
                </c:pt>
                <c:pt idx="3074">
                  <c:v>102.96</c:v>
                </c:pt>
                <c:pt idx="3075">
                  <c:v>103</c:v>
                </c:pt>
                <c:pt idx="3076">
                  <c:v>103.04</c:v>
                </c:pt>
                <c:pt idx="3077">
                  <c:v>103.08</c:v>
                </c:pt>
                <c:pt idx="3078">
                  <c:v>103.12</c:v>
                </c:pt>
                <c:pt idx="3079">
                  <c:v>103.16</c:v>
                </c:pt>
                <c:pt idx="3080">
                  <c:v>103.2</c:v>
                </c:pt>
                <c:pt idx="3081">
                  <c:v>103.24</c:v>
                </c:pt>
                <c:pt idx="3082">
                  <c:v>103.28</c:v>
                </c:pt>
                <c:pt idx="3083">
                  <c:v>103.32</c:v>
                </c:pt>
                <c:pt idx="3084">
                  <c:v>103.36</c:v>
                </c:pt>
                <c:pt idx="3085">
                  <c:v>103.4</c:v>
                </c:pt>
                <c:pt idx="3086">
                  <c:v>103.44</c:v>
                </c:pt>
                <c:pt idx="3087">
                  <c:v>103.48</c:v>
                </c:pt>
                <c:pt idx="3088">
                  <c:v>103.52</c:v>
                </c:pt>
                <c:pt idx="3089">
                  <c:v>103.56</c:v>
                </c:pt>
                <c:pt idx="3090">
                  <c:v>103.6</c:v>
                </c:pt>
                <c:pt idx="3091">
                  <c:v>103.64</c:v>
                </c:pt>
                <c:pt idx="3092">
                  <c:v>103.68</c:v>
                </c:pt>
                <c:pt idx="3093">
                  <c:v>103.72</c:v>
                </c:pt>
                <c:pt idx="3094">
                  <c:v>103.76</c:v>
                </c:pt>
                <c:pt idx="3095">
                  <c:v>103.8</c:v>
                </c:pt>
                <c:pt idx="3096">
                  <c:v>103.84</c:v>
                </c:pt>
                <c:pt idx="3097">
                  <c:v>103.88</c:v>
                </c:pt>
                <c:pt idx="3098">
                  <c:v>103.92</c:v>
                </c:pt>
                <c:pt idx="3099">
                  <c:v>103.96</c:v>
                </c:pt>
                <c:pt idx="3100">
                  <c:v>104</c:v>
                </c:pt>
                <c:pt idx="3101">
                  <c:v>104.04</c:v>
                </c:pt>
                <c:pt idx="3102">
                  <c:v>104.08</c:v>
                </c:pt>
                <c:pt idx="3103">
                  <c:v>104.12</c:v>
                </c:pt>
                <c:pt idx="3104">
                  <c:v>104.16</c:v>
                </c:pt>
                <c:pt idx="3105">
                  <c:v>104.2</c:v>
                </c:pt>
                <c:pt idx="3106">
                  <c:v>104.24</c:v>
                </c:pt>
                <c:pt idx="3107">
                  <c:v>104.28</c:v>
                </c:pt>
                <c:pt idx="3108">
                  <c:v>104.32</c:v>
                </c:pt>
                <c:pt idx="3109">
                  <c:v>104.36</c:v>
                </c:pt>
                <c:pt idx="3110">
                  <c:v>104.4</c:v>
                </c:pt>
                <c:pt idx="3111">
                  <c:v>104.44</c:v>
                </c:pt>
                <c:pt idx="3112">
                  <c:v>104.48</c:v>
                </c:pt>
                <c:pt idx="3113">
                  <c:v>104.52</c:v>
                </c:pt>
                <c:pt idx="3114">
                  <c:v>104.56</c:v>
                </c:pt>
                <c:pt idx="3115">
                  <c:v>104.6</c:v>
                </c:pt>
                <c:pt idx="3116">
                  <c:v>104.64</c:v>
                </c:pt>
                <c:pt idx="3117">
                  <c:v>104.68</c:v>
                </c:pt>
                <c:pt idx="3118">
                  <c:v>104.72</c:v>
                </c:pt>
                <c:pt idx="3119">
                  <c:v>104.76</c:v>
                </c:pt>
                <c:pt idx="3120">
                  <c:v>104.8</c:v>
                </c:pt>
                <c:pt idx="3121">
                  <c:v>104.84</c:v>
                </c:pt>
                <c:pt idx="3122">
                  <c:v>104.88</c:v>
                </c:pt>
                <c:pt idx="3123">
                  <c:v>104.92</c:v>
                </c:pt>
                <c:pt idx="3124">
                  <c:v>104.96</c:v>
                </c:pt>
                <c:pt idx="3125">
                  <c:v>105</c:v>
                </c:pt>
                <c:pt idx="3126">
                  <c:v>105.04</c:v>
                </c:pt>
                <c:pt idx="3127">
                  <c:v>105.08</c:v>
                </c:pt>
                <c:pt idx="3128">
                  <c:v>105.12</c:v>
                </c:pt>
                <c:pt idx="3129">
                  <c:v>105.16</c:v>
                </c:pt>
                <c:pt idx="3130">
                  <c:v>105.2</c:v>
                </c:pt>
                <c:pt idx="3131">
                  <c:v>105.24</c:v>
                </c:pt>
                <c:pt idx="3132">
                  <c:v>105.28</c:v>
                </c:pt>
                <c:pt idx="3133">
                  <c:v>105.32</c:v>
                </c:pt>
                <c:pt idx="3134">
                  <c:v>105.36</c:v>
                </c:pt>
                <c:pt idx="3135">
                  <c:v>105.4</c:v>
                </c:pt>
                <c:pt idx="3136">
                  <c:v>105.44</c:v>
                </c:pt>
                <c:pt idx="3137">
                  <c:v>105.48</c:v>
                </c:pt>
                <c:pt idx="3138">
                  <c:v>105.52</c:v>
                </c:pt>
                <c:pt idx="3139">
                  <c:v>105.56</c:v>
                </c:pt>
                <c:pt idx="3140">
                  <c:v>105.6</c:v>
                </c:pt>
                <c:pt idx="3141">
                  <c:v>105.64</c:v>
                </c:pt>
                <c:pt idx="3142">
                  <c:v>105.68</c:v>
                </c:pt>
                <c:pt idx="3143">
                  <c:v>105.72</c:v>
                </c:pt>
                <c:pt idx="3144">
                  <c:v>105.76</c:v>
                </c:pt>
                <c:pt idx="3145">
                  <c:v>105.8</c:v>
                </c:pt>
                <c:pt idx="3146">
                  <c:v>105.84</c:v>
                </c:pt>
                <c:pt idx="3147">
                  <c:v>105.88</c:v>
                </c:pt>
                <c:pt idx="3148">
                  <c:v>105.92</c:v>
                </c:pt>
                <c:pt idx="3149">
                  <c:v>105.96</c:v>
                </c:pt>
                <c:pt idx="3150">
                  <c:v>106</c:v>
                </c:pt>
                <c:pt idx="3151">
                  <c:v>106.04</c:v>
                </c:pt>
                <c:pt idx="3152">
                  <c:v>106.08</c:v>
                </c:pt>
                <c:pt idx="3153">
                  <c:v>106.12</c:v>
                </c:pt>
                <c:pt idx="3154">
                  <c:v>106.16</c:v>
                </c:pt>
                <c:pt idx="3155">
                  <c:v>106.2</c:v>
                </c:pt>
                <c:pt idx="3156">
                  <c:v>106.24</c:v>
                </c:pt>
                <c:pt idx="3157">
                  <c:v>106.28</c:v>
                </c:pt>
                <c:pt idx="3158">
                  <c:v>106.32</c:v>
                </c:pt>
                <c:pt idx="3159">
                  <c:v>106.36</c:v>
                </c:pt>
                <c:pt idx="3160">
                  <c:v>106.4</c:v>
                </c:pt>
                <c:pt idx="3161">
                  <c:v>106.44</c:v>
                </c:pt>
                <c:pt idx="3162">
                  <c:v>106.48</c:v>
                </c:pt>
                <c:pt idx="3163">
                  <c:v>106.52</c:v>
                </c:pt>
                <c:pt idx="3164">
                  <c:v>106.56</c:v>
                </c:pt>
                <c:pt idx="3165">
                  <c:v>106.6</c:v>
                </c:pt>
                <c:pt idx="3166">
                  <c:v>106.64</c:v>
                </c:pt>
                <c:pt idx="3167">
                  <c:v>106.68</c:v>
                </c:pt>
                <c:pt idx="3168">
                  <c:v>106.72</c:v>
                </c:pt>
                <c:pt idx="3169">
                  <c:v>106.76</c:v>
                </c:pt>
                <c:pt idx="3170">
                  <c:v>106.8</c:v>
                </c:pt>
                <c:pt idx="3171">
                  <c:v>106.84</c:v>
                </c:pt>
                <c:pt idx="3172">
                  <c:v>106.88</c:v>
                </c:pt>
                <c:pt idx="3173">
                  <c:v>106.92</c:v>
                </c:pt>
                <c:pt idx="3174">
                  <c:v>106.96</c:v>
                </c:pt>
                <c:pt idx="3175">
                  <c:v>107</c:v>
                </c:pt>
                <c:pt idx="3176">
                  <c:v>107.04</c:v>
                </c:pt>
                <c:pt idx="3177">
                  <c:v>107.08</c:v>
                </c:pt>
                <c:pt idx="3178">
                  <c:v>107.12</c:v>
                </c:pt>
                <c:pt idx="3179">
                  <c:v>107.16</c:v>
                </c:pt>
                <c:pt idx="3180">
                  <c:v>107.2</c:v>
                </c:pt>
                <c:pt idx="3181">
                  <c:v>107.24</c:v>
                </c:pt>
                <c:pt idx="3182">
                  <c:v>107.28</c:v>
                </c:pt>
                <c:pt idx="3183">
                  <c:v>107.32</c:v>
                </c:pt>
                <c:pt idx="3184">
                  <c:v>107.36</c:v>
                </c:pt>
                <c:pt idx="3185">
                  <c:v>107.4</c:v>
                </c:pt>
                <c:pt idx="3186">
                  <c:v>107.44</c:v>
                </c:pt>
                <c:pt idx="3187">
                  <c:v>107.48</c:v>
                </c:pt>
                <c:pt idx="3188">
                  <c:v>107.52</c:v>
                </c:pt>
                <c:pt idx="3189">
                  <c:v>107.56</c:v>
                </c:pt>
                <c:pt idx="3190">
                  <c:v>107.6</c:v>
                </c:pt>
                <c:pt idx="3191">
                  <c:v>107.64</c:v>
                </c:pt>
                <c:pt idx="3192">
                  <c:v>107.68</c:v>
                </c:pt>
                <c:pt idx="3193">
                  <c:v>107.72</c:v>
                </c:pt>
                <c:pt idx="3194">
                  <c:v>107.76</c:v>
                </c:pt>
                <c:pt idx="3195">
                  <c:v>107.8</c:v>
                </c:pt>
                <c:pt idx="3196">
                  <c:v>107.84</c:v>
                </c:pt>
                <c:pt idx="3197">
                  <c:v>107.88</c:v>
                </c:pt>
                <c:pt idx="3198">
                  <c:v>107.92</c:v>
                </c:pt>
                <c:pt idx="3199">
                  <c:v>107.96</c:v>
                </c:pt>
                <c:pt idx="3200">
                  <c:v>108</c:v>
                </c:pt>
                <c:pt idx="3201">
                  <c:v>108.04</c:v>
                </c:pt>
                <c:pt idx="3202">
                  <c:v>108.08</c:v>
                </c:pt>
                <c:pt idx="3203">
                  <c:v>108.12</c:v>
                </c:pt>
                <c:pt idx="3204">
                  <c:v>108.16</c:v>
                </c:pt>
                <c:pt idx="3205">
                  <c:v>108.2</c:v>
                </c:pt>
                <c:pt idx="3206">
                  <c:v>108.24</c:v>
                </c:pt>
                <c:pt idx="3207">
                  <c:v>108.28</c:v>
                </c:pt>
                <c:pt idx="3208">
                  <c:v>108.32</c:v>
                </c:pt>
                <c:pt idx="3209">
                  <c:v>108.36</c:v>
                </c:pt>
                <c:pt idx="3210">
                  <c:v>108.4</c:v>
                </c:pt>
                <c:pt idx="3211">
                  <c:v>108.44</c:v>
                </c:pt>
                <c:pt idx="3212">
                  <c:v>108.48</c:v>
                </c:pt>
                <c:pt idx="3213">
                  <c:v>108.52</c:v>
                </c:pt>
                <c:pt idx="3214">
                  <c:v>108.56</c:v>
                </c:pt>
                <c:pt idx="3215">
                  <c:v>108.6</c:v>
                </c:pt>
                <c:pt idx="3216">
                  <c:v>108.64</c:v>
                </c:pt>
                <c:pt idx="3217">
                  <c:v>108.68</c:v>
                </c:pt>
                <c:pt idx="3218">
                  <c:v>108.72</c:v>
                </c:pt>
                <c:pt idx="3219">
                  <c:v>108.76</c:v>
                </c:pt>
                <c:pt idx="3220">
                  <c:v>108.8</c:v>
                </c:pt>
                <c:pt idx="3221">
                  <c:v>108.84</c:v>
                </c:pt>
                <c:pt idx="3222">
                  <c:v>108.88</c:v>
                </c:pt>
                <c:pt idx="3223">
                  <c:v>108.92</c:v>
                </c:pt>
                <c:pt idx="3224">
                  <c:v>108.96</c:v>
                </c:pt>
                <c:pt idx="3225">
                  <c:v>109</c:v>
                </c:pt>
                <c:pt idx="3226">
                  <c:v>109.04</c:v>
                </c:pt>
                <c:pt idx="3227">
                  <c:v>109.08</c:v>
                </c:pt>
                <c:pt idx="3228">
                  <c:v>109.12</c:v>
                </c:pt>
                <c:pt idx="3229">
                  <c:v>109.16</c:v>
                </c:pt>
                <c:pt idx="3230">
                  <c:v>109.2</c:v>
                </c:pt>
                <c:pt idx="3231">
                  <c:v>109.24</c:v>
                </c:pt>
                <c:pt idx="3232">
                  <c:v>109.28</c:v>
                </c:pt>
                <c:pt idx="3233">
                  <c:v>109.32</c:v>
                </c:pt>
                <c:pt idx="3234">
                  <c:v>109.36</c:v>
                </c:pt>
                <c:pt idx="3235">
                  <c:v>109.4</c:v>
                </c:pt>
                <c:pt idx="3236">
                  <c:v>109.44</c:v>
                </c:pt>
                <c:pt idx="3237">
                  <c:v>109.48</c:v>
                </c:pt>
                <c:pt idx="3238">
                  <c:v>109.52</c:v>
                </c:pt>
                <c:pt idx="3239">
                  <c:v>109.56</c:v>
                </c:pt>
                <c:pt idx="3240">
                  <c:v>109.6</c:v>
                </c:pt>
                <c:pt idx="3241">
                  <c:v>109.64</c:v>
                </c:pt>
                <c:pt idx="3242">
                  <c:v>109.68</c:v>
                </c:pt>
                <c:pt idx="3243">
                  <c:v>109.72</c:v>
                </c:pt>
                <c:pt idx="3244">
                  <c:v>109.76</c:v>
                </c:pt>
                <c:pt idx="3245">
                  <c:v>109.8</c:v>
                </c:pt>
                <c:pt idx="3246">
                  <c:v>109.84</c:v>
                </c:pt>
                <c:pt idx="3247">
                  <c:v>109.88</c:v>
                </c:pt>
                <c:pt idx="3248">
                  <c:v>109.92</c:v>
                </c:pt>
                <c:pt idx="3249">
                  <c:v>109.96</c:v>
                </c:pt>
                <c:pt idx="3250">
                  <c:v>110</c:v>
                </c:pt>
                <c:pt idx="3251">
                  <c:v>110.04</c:v>
                </c:pt>
                <c:pt idx="3252">
                  <c:v>110.08</c:v>
                </c:pt>
                <c:pt idx="3253">
                  <c:v>110.12</c:v>
                </c:pt>
                <c:pt idx="3254">
                  <c:v>110.16</c:v>
                </c:pt>
                <c:pt idx="3255">
                  <c:v>110.2</c:v>
                </c:pt>
                <c:pt idx="3256">
                  <c:v>110.24</c:v>
                </c:pt>
                <c:pt idx="3257">
                  <c:v>110.28</c:v>
                </c:pt>
                <c:pt idx="3258">
                  <c:v>110.32</c:v>
                </c:pt>
                <c:pt idx="3259">
                  <c:v>110.36</c:v>
                </c:pt>
                <c:pt idx="3260">
                  <c:v>110.4</c:v>
                </c:pt>
                <c:pt idx="3261">
                  <c:v>110.44</c:v>
                </c:pt>
                <c:pt idx="3262">
                  <c:v>110.48</c:v>
                </c:pt>
                <c:pt idx="3263">
                  <c:v>110.52</c:v>
                </c:pt>
                <c:pt idx="3264">
                  <c:v>110.56</c:v>
                </c:pt>
                <c:pt idx="3265">
                  <c:v>110.6</c:v>
                </c:pt>
                <c:pt idx="3266">
                  <c:v>110.64</c:v>
                </c:pt>
                <c:pt idx="3267">
                  <c:v>110.68</c:v>
                </c:pt>
                <c:pt idx="3268">
                  <c:v>110.72</c:v>
                </c:pt>
                <c:pt idx="3269">
                  <c:v>110.76</c:v>
                </c:pt>
                <c:pt idx="3270">
                  <c:v>110.8</c:v>
                </c:pt>
                <c:pt idx="3271">
                  <c:v>110.84</c:v>
                </c:pt>
                <c:pt idx="3272">
                  <c:v>110.88</c:v>
                </c:pt>
                <c:pt idx="3273">
                  <c:v>110.92</c:v>
                </c:pt>
                <c:pt idx="3274">
                  <c:v>110.96</c:v>
                </c:pt>
                <c:pt idx="3275">
                  <c:v>111</c:v>
                </c:pt>
                <c:pt idx="3276">
                  <c:v>111.04</c:v>
                </c:pt>
                <c:pt idx="3277">
                  <c:v>111.08</c:v>
                </c:pt>
                <c:pt idx="3278">
                  <c:v>111.12</c:v>
                </c:pt>
                <c:pt idx="3279">
                  <c:v>111.16</c:v>
                </c:pt>
                <c:pt idx="3280">
                  <c:v>111.2</c:v>
                </c:pt>
                <c:pt idx="3281">
                  <c:v>111.24</c:v>
                </c:pt>
                <c:pt idx="3282">
                  <c:v>111.28</c:v>
                </c:pt>
                <c:pt idx="3283">
                  <c:v>111.32</c:v>
                </c:pt>
                <c:pt idx="3284">
                  <c:v>111.36</c:v>
                </c:pt>
                <c:pt idx="3285">
                  <c:v>111.4</c:v>
                </c:pt>
                <c:pt idx="3286">
                  <c:v>111.44</c:v>
                </c:pt>
                <c:pt idx="3287">
                  <c:v>111.48</c:v>
                </c:pt>
                <c:pt idx="3288">
                  <c:v>111.52</c:v>
                </c:pt>
                <c:pt idx="3289">
                  <c:v>111.56</c:v>
                </c:pt>
                <c:pt idx="3290">
                  <c:v>111.6</c:v>
                </c:pt>
                <c:pt idx="3291">
                  <c:v>111.64</c:v>
                </c:pt>
                <c:pt idx="3292">
                  <c:v>111.68</c:v>
                </c:pt>
                <c:pt idx="3293">
                  <c:v>111.72</c:v>
                </c:pt>
                <c:pt idx="3294">
                  <c:v>111.76</c:v>
                </c:pt>
                <c:pt idx="3295">
                  <c:v>111.8</c:v>
                </c:pt>
                <c:pt idx="3296">
                  <c:v>111.84</c:v>
                </c:pt>
                <c:pt idx="3297">
                  <c:v>111.88</c:v>
                </c:pt>
                <c:pt idx="3298">
                  <c:v>111.92</c:v>
                </c:pt>
                <c:pt idx="3299">
                  <c:v>111.96</c:v>
                </c:pt>
                <c:pt idx="3300">
                  <c:v>112</c:v>
                </c:pt>
                <c:pt idx="3301">
                  <c:v>112.04</c:v>
                </c:pt>
                <c:pt idx="3302">
                  <c:v>112.08</c:v>
                </c:pt>
                <c:pt idx="3303">
                  <c:v>112.12</c:v>
                </c:pt>
                <c:pt idx="3304">
                  <c:v>112.16</c:v>
                </c:pt>
                <c:pt idx="3305">
                  <c:v>112.2</c:v>
                </c:pt>
                <c:pt idx="3306">
                  <c:v>112.24</c:v>
                </c:pt>
                <c:pt idx="3307">
                  <c:v>112.28</c:v>
                </c:pt>
                <c:pt idx="3308">
                  <c:v>112.32</c:v>
                </c:pt>
                <c:pt idx="3309">
                  <c:v>112.36</c:v>
                </c:pt>
                <c:pt idx="3310">
                  <c:v>112.4</c:v>
                </c:pt>
                <c:pt idx="3311">
                  <c:v>112.44</c:v>
                </c:pt>
                <c:pt idx="3312">
                  <c:v>112.48</c:v>
                </c:pt>
                <c:pt idx="3313">
                  <c:v>112.52</c:v>
                </c:pt>
                <c:pt idx="3314">
                  <c:v>112.56</c:v>
                </c:pt>
                <c:pt idx="3315">
                  <c:v>112.6</c:v>
                </c:pt>
                <c:pt idx="3316">
                  <c:v>112.64</c:v>
                </c:pt>
                <c:pt idx="3317">
                  <c:v>112.68</c:v>
                </c:pt>
                <c:pt idx="3318">
                  <c:v>112.72</c:v>
                </c:pt>
                <c:pt idx="3319">
                  <c:v>112.76</c:v>
                </c:pt>
                <c:pt idx="3320">
                  <c:v>112.8</c:v>
                </c:pt>
                <c:pt idx="3321">
                  <c:v>112.84</c:v>
                </c:pt>
                <c:pt idx="3322">
                  <c:v>112.88</c:v>
                </c:pt>
                <c:pt idx="3323">
                  <c:v>112.92</c:v>
                </c:pt>
                <c:pt idx="3324">
                  <c:v>112.96</c:v>
                </c:pt>
                <c:pt idx="3325">
                  <c:v>113</c:v>
                </c:pt>
                <c:pt idx="3326">
                  <c:v>113.04</c:v>
                </c:pt>
                <c:pt idx="3327">
                  <c:v>113.08</c:v>
                </c:pt>
                <c:pt idx="3328">
                  <c:v>113.12</c:v>
                </c:pt>
                <c:pt idx="3329">
                  <c:v>113.16</c:v>
                </c:pt>
                <c:pt idx="3330">
                  <c:v>113.2</c:v>
                </c:pt>
                <c:pt idx="3331">
                  <c:v>113.24</c:v>
                </c:pt>
                <c:pt idx="3332">
                  <c:v>113.28</c:v>
                </c:pt>
                <c:pt idx="3333">
                  <c:v>113.32</c:v>
                </c:pt>
                <c:pt idx="3334">
                  <c:v>113.36</c:v>
                </c:pt>
                <c:pt idx="3335">
                  <c:v>113.4</c:v>
                </c:pt>
                <c:pt idx="3336">
                  <c:v>113.44</c:v>
                </c:pt>
                <c:pt idx="3337">
                  <c:v>113.48</c:v>
                </c:pt>
                <c:pt idx="3338">
                  <c:v>113.52</c:v>
                </c:pt>
                <c:pt idx="3339">
                  <c:v>113.56</c:v>
                </c:pt>
                <c:pt idx="3340">
                  <c:v>113.6</c:v>
                </c:pt>
                <c:pt idx="3341">
                  <c:v>113.64</c:v>
                </c:pt>
                <c:pt idx="3342">
                  <c:v>113.68</c:v>
                </c:pt>
                <c:pt idx="3343">
                  <c:v>113.72</c:v>
                </c:pt>
                <c:pt idx="3344">
                  <c:v>113.76</c:v>
                </c:pt>
                <c:pt idx="3345">
                  <c:v>113.8</c:v>
                </c:pt>
                <c:pt idx="3346">
                  <c:v>113.84</c:v>
                </c:pt>
                <c:pt idx="3347">
                  <c:v>113.88</c:v>
                </c:pt>
                <c:pt idx="3348">
                  <c:v>113.92</c:v>
                </c:pt>
                <c:pt idx="3349">
                  <c:v>113.96</c:v>
                </c:pt>
                <c:pt idx="3350">
                  <c:v>114</c:v>
                </c:pt>
                <c:pt idx="3351">
                  <c:v>114.04</c:v>
                </c:pt>
                <c:pt idx="3352">
                  <c:v>114.08</c:v>
                </c:pt>
                <c:pt idx="3353">
                  <c:v>114.12</c:v>
                </c:pt>
                <c:pt idx="3354">
                  <c:v>114.16</c:v>
                </c:pt>
                <c:pt idx="3355">
                  <c:v>114.2</c:v>
                </c:pt>
                <c:pt idx="3356">
                  <c:v>114.24</c:v>
                </c:pt>
                <c:pt idx="3357">
                  <c:v>114.28</c:v>
                </c:pt>
                <c:pt idx="3358">
                  <c:v>114.32</c:v>
                </c:pt>
                <c:pt idx="3359">
                  <c:v>114.36</c:v>
                </c:pt>
                <c:pt idx="3360">
                  <c:v>114.4</c:v>
                </c:pt>
                <c:pt idx="3361">
                  <c:v>114.44</c:v>
                </c:pt>
                <c:pt idx="3362">
                  <c:v>114.48</c:v>
                </c:pt>
                <c:pt idx="3363">
                  <c:v>114.52</c:v>
                </c:pt>
                <c:pt idx="3364">
                  <c:v>114.56</c:v>
                </c:pt>
                <c:pt idx="3365">
                  <c:v>114.6</c:v>
                </c:pt>
                <c:pt idx="3366">
                  <c:v>114.64</c:v>
                </c:pt>
                <c:pt idx="3367">
                  <c:v>114.68</c:v>
                </c:pt>
                <c:pt idx="3368">
                  <c:v>114.72</c:v>
                </c:pt>
                <c:pt idx="3369">
                  <c:v>114.76</c:v>
                </c:pt>
                <c:pt idx="3370">
                  <c:v>114.8</c:v>
                </c:pt>
                <c:pt idx="3371">
                  <c:v>114.84</c:v>
                </c:pt>
                <c:pt idx="3372">
                  <c:v>114.88</c:v>
                </c:pt>
                <c:pt idx="3373">
                  <c:v>114.92</c:v>
                </c:pt>
                <c:pt idx="3374">
                  <c:v>114.96</c:v>
                </c:pt>
                <c:pt idx="3375">
                  <c:v>115</c:v>
                </c:pt>
                <c:pt idx="3376">
                  <c:v>115.04</c:v>
                </c:pt>
                <c:pt idx="3377">
                  <c:v>115.08</c:v>
                </c:pt>
                <c:pt idx="3378">
                  <c:v>115.12</c:v>
                </c:pt>
                <c:pt idx="3379">
                  <c:v>115.16</c:v>
                </c:pt>
                <c:pt idx="3380">
                  <c:v>115.2</c:v>
                </c:pt>
                <c:pt idx="3381">
                  <c:v>115.24</c:v>
                </c:pt>
                <c:pt idx="3382">
                  <c:v>115.28</c:v>
                </c:pt>
                <c:pt idx="3383">
                  <c:v>115.32</c:v>
                </c:pt>
                <c:pt idx="3384">
                  <c:v>115.36</c:v>
                </c:pt>
                <c:pt idx="3385">
                  <c:v>115.4</c:v>
                </c:pt>
                <c:pt idx="3386">
                  <c:v>115.44</c:v>
                </c:pt>
                <c:pt idx="3387">
                  <c:v>115.48</c:v>
                </c:pt>
                <c:pt idx="3388">
                  <c:v>115.52</c:v>
                </c:pt>
                <c:pt idx="3389">
                  <c:v>115.56</c:v>
                </c:pt>
                <c:pt idx="3390">
                  <c:v>115.6</c:v>
                </c:pt>
                <c:pt idx="3391">
                  <c:v>115.64</c:v>
                </c:pt>
                <c:pt idx="3392">
                  <c:v>115.68</c:v>
                </c:pt>
                <c:pt idx="3393">
                  <c:v>115.72</c:v>
                </c:pt>
                <c:pt idx="3394">
                  <c:v>115.76</c:v>
                </c:pt>
                <c:pt idx="3395">
                  <c:v>115.8</c:v>
                </c:pt>
                <c:pt idx="3396">
                  <c:v>115.84</c:v>
                </c:pt>
                <c:pt idx="3397">
                  <c:v>115.88</c:v>
                </c:pt>
                <c:pt idx="3398">
                  <c:v>115.92</c:v>
                </c:pt>
                <c:pt idx="3399">
                  <c:v>115.96</c:v>
                </c:pt>
                <c:pt idx="3400">
                  <c:v>116</c:v>
                </c:pt>
                <c:pt idx="3401">
                  <c:v>116.04</c:v>
                </c:pt>
                <c:pt idx="3402">
                  <c:v>116.08</c:v>
                </c:pt>
                <c:pt idx="3403">
                  <c:v>116.12</c:v>
                </c:pt>
                <c:pt idx="3404">
                  <c:v>116.16</c:v>
                </c:pt>
                <c:pt idx="3405">
                  <c:v>116.2</c:v>
                </c:pt>
                <c:pt idx="3406">
                  <c:v>116.24</c:v>
                </c:pt>
                <c:pt idx="3407">
                  <c:v>116.28</c:v>
                </c:pt>
                <c:pt idx="3408">
                  <c:v>116.32</c:v>
                </c:pt>
                <c:pt idx="3409">
                  <c:v>116.36</c:v>
                </c:pt>
                <c:pt idx="3410">
                  <c:v>116.4</c:v>
                </c:pt>
                <c:pt idx="3411">
                  <c:v>116.44</c:v>
                </c:pt>
                <c:pt idx="3412">
                  <c:v>116.48</c:v>
                </c:pt>
                <c:pt idx="3413">
                  <c:v>116.52</c:v>
                </c:pt>
                <c:pt idx="3414">
                  <c:v>116.56</c:v>
                </c:pt>
                <c:pt idx="3415">
                  <c:v>116.6</c:v>
                </c:pt>
                <c:pt idx="3416">
                  <c:v>116.64</c:v>
                </c:pt>
                <c:pt idx="3417">
                  <c:v>116.68</c:v>
                </c:pt>
                <c:pt idx="3418">
                  <c:v>116.72</c:v>
                </c:pt>
                <c:pt idx="3419">
                  <c:v>116.76</c:v>
                </c:pt>
                <c:pt idx="3420">
                  <c:v>116.8</c:v>
                </c:pt>
                <c:pt idx="3421">
                  <c:v>116.84</c:v>
                </c:pt>
                <c:pt idx="3422">
                  <c:v>116.88</c:v>
                </c:pt>
                <c:pt idx="3423">
                  <c:v>116.92</c:v>
                </c:pt>
                <c:pt idx="3424">
                  <c:v>116.96</c:v>
                </c:pt>
                <c:pt idx="3425">
                  <c:v>117</c:v>
                </c:pt>
                <c:pt idx="3426">
                  <c:v>117.04</c:v>
                </c:pt>
                <c:pt idx="3427">
                  <c:v>117.08</c:v>
                </c:pt>
                <c:pt idx="3428">
                  <c:v>117.12</c:v>
                </c:pt>
                <c:pt idx="3429">
                  <c:v>117.16</c:v>
                </c:pt>
                <c:pt idx="3430">
                  <c:v>117.2</c:v>
                </c:pt>
                <c:pt idx="3431">
                  <c:v>117.24</c:v>
                </c:pt>
                <c:pt idx="3432">
                  <c:v>117.28</c:v>
                </c:pt>
                <c:pt idx="3433">
                  <c:v>117.32</c:v>
                </c:pt>
                <c:pt idx="3434">
                  <c:v>117.36</c:v>
                </c:pt>
                <c:pt idx="3435">
                  <c:v>117.4</c:v>
                </c:pt>
                <c:pt idx="3436">
                  <c:v>117.44</c:v>
                </c:pt>
                <c:pt idx="3437">
                  <c:v>117.48</c:v>
                </c:pt>
                <c:pt idx="3438">
                  <c:v>117.52</c:v>
                </c:pt>
                <c:pt idx="3439">
                  <c:v>117.56</c:v>
                </c:pt>
                <c:pt idx="3440">
                  <c:v>117.6</c:v>
                </c:pt>
                <c:pt idx="3441">
                  <c:v>117.64</c:v>
                </c:pt>
                <c:pt idx="3442">
                  <c:v>117.68</c:v>
                </c:pt>
                <c:pt idx="3443">
                  <c:v>117.72</c:v>
                </c:pt>
                <c:pt idx="3444">
                  <c:v>117.76</c:v>
                </c:pt>
                <c:pt idx="3445">
                  <c:v>117.8</c:v>
                </c:pt>
                <c:pt idx="3446">
                  <c:v>117.84</c:v>
                </c:pt>
                <c:pt idx="3447">
                  <c:v>117.88</c:v>
                </c:pt>
                <c:pt idx="3448">
                  <c:v>117.92</c:v>
                </c:pt>
                <c:pt idx="3449">
                  <c:v>117.96</c:v>
                </c:pt>
                <c:pt idx="3450">
                  <c:v>118</c:v>
                </c:pt>
                <c:pt idx="3451">
                  <c:v>118.04</c:v>
                </c:pt>
                <c:pt idx="3452">
                  <c:v>118.08</c:v>
                </c:pt>
                <c:pt idx="3453">
                  <c:v>118.12</c:v>
                </c:pt>
                <c:pt idx="3454">
                  <c:v>118.16</c:v>
                </c:pt>
                <c:pt idx="3455">
                  <c:v>118.2</c:v>
                </c:pt>
                <c:pt idx="3456">
                  <c:v>118.24</c:v>
                </c:pt>
                <c:pt idx="3457">
                  <c:v>118.28</c:v>
                </c:pt>
                <c:pt idx="3458">
                  <c:v>118.32</c:v>
                </c:pt>
                <c:pt idx="3459">
                  <c:v>118.36</c:v>
                </c:pt>
                <c:pt idx="3460">
                  <c:v>118.4</c:v>
                </c:pt>
                <c:pt idx="3461">
                  <c:v>118.44</c:v>
                </c:pt>
                <c:pt idx="3462">
                  <c:v>118.48</c:v>
                </c:pt>
                <c:pt idx="3463">
                  <c:v>118.52</c:v>
                </c:pt>
                <c:pt idx="3464">
                  <c:v>118.56</c:v>
                </c:pt>
                <c:pt idx="3465">
                  <c:v>118.6</c:v>
                </c:pt>
                <c:pt idx="3466">
                  <c:v>118.64</c:v>
                </c:pt>
                <c:pt idx="3467">
                  <c:v>118.68</c:v>
                </c:pt>
                <c:pt idx="3468">
                  <c:v>118.72</c:v>
                </c:pt>
                <c:pt idx="3469">
                  <c:v>118.76</c:v>
                </c:pt>
                <c:pt idx="3470">
                  <c:v>118.8</c:v>
                </c:pt>
                <c:pt idx="3471">
                  <c:v>118.84</c:v>
                </c:pt>
                <c:pt idx="3472">
                  <c:v>118.88</c:v>
                </c:pt>
                <c:pt idx="3473">
                  <c:v>118.92</c:v>
                </c:pt>
                <c:pt idx="3474">
                  <c:v>118.96</c:v>
                </c:pt>
                <c:pt idx="3475">
                  <c:v>119</c:v>
                </c:pt>
                <c:pt idx="3476">
                  <c:v>119.04</c:v>
                </c:pt>
                <c:pt idx="3477">
                  <c:v>119.08</c:v>
                </c:pt>
                <c:pt idx="3478">
                  <c:v>119.12</c:v>
                </c:pt>
                <c:pt idx="3479">
                  <c:v>119.16</c:v>
                </c:pt>
                <c:pt idx="3480">
                  <c:v>119.2</c:v>
                </c:pt>
                <c:pt idx="3481">
                  <c:v>119.24</c:v>
                </c:pt>
                <c:pt idx="3482">
                  <c:v>119.28</c:v>
                </c:pt>
                <c:pt idx="3483">
                  <c:v>119.32</c:v>
                </c:pt>
                <c:pt idx="3484">
                  <c:v>119.36</c:v>
                </c:pt>
                <c:pt idx="3485">
                  <c:v>119.4</c:v>
                </c:pt>
                <c:pt idx="3486">
                  <c:v>119.44</c:v>
                </c:pt>
                <c:pt idx="3487">
                  <c:v>119.48</c:v>
                </c:pt>
                <c:pt idx="3488">
                  <c:v>119.52</c:v>
                </c:pt>
                <c:pt idx="3489">
                  <c:v>119.56</c:v>
                </c:pt>
                <c:pt idx="3490">
                  <c:v>119.6</c:v>
                </c:pt>
                <c:pt idx="3491">
                  <c:v>119.64</c:v>
                </c:pt>
                <c:pt idx="3492">
                  <c:v>119.68</c:v>
                </c:pt>
                <c:pt idx="3493">
                  <c:v>119.72</c:v>
                </c:pt>
                <c:pt idx="3494">
                  <c:v>119.76</c:v>
                </c:pt>
                <c:pt idx="3495">
                  <c:v>119.8</c:v>
                </c:pt>
                <c:pt idx="3496">
                  <c:v>119.84</c:v>
                </c:pt>
                <c:pt idx="3497">
                  <c:v>119.88</c:v>
                </c:pt>
                <c:pt idx="3498">
                  <c:v>119.92</c:v>
                </c:pt>
                <c:pt idx="3499">
                  <c:v>119.96</c:v>
                </c:pt>
                <c:pt idx="3500">
                  <c:v>120</c:v>
                </c:pt>
                <c:pt idx="3501">
                  <c:v>120.04</c:v>
                </c:pt>
                <c:pt idx="3502">
                  <c:v>120.08</c:v>
                </c:pt>
                <c:pt idx="3503">
                  <c:v>120.12</c:v>
                </c:pt>
                <c:pt idx="3504">
                  <c:v>120.16</c:v>
                </c:pt>
                <c:pt idx="3505">
                  <c:v>120.2</c:v>
                </c:pt>
                <c:pt idx="3506">
                  <c:v>120.24</c:v>
                </c:pt>
                <c:pt idx="3507">
                  <c:v>120.28</c:v>
                </c:pt>
                <c:pt idx="3508">
                  <c:v>120.32</c:v>
                </c:pt>
                <c:pt idx="3509">
                  <c:v>120.36</c:v>
                </c:pt>
                <c:pt idx="3510">
                  <c:v>120.4</c:v>
                </c:pt>
                <c:pt idx="3511">
                  <c:v>120.44</c:v>
                </c:pt>
                <c:pt idx="3512">
                  <c:v>120.48</c:v>
                </c:pt>
                <c:pt idx="3513">
                  <c:v>120.52</c:v>
                </c:pt>
                <c:pt idx="3514">
                  <c:v>120.56</c:v>
                </c:pt>
                <c:pt idx="3515">
                  <c:v>120.6</c:v>
                </c:pt>
                <c:pt idx="3516">
                  <c:v>120.64</c:v>
                </c:pt>
                <c:pt idx="3517">
                  <c:v>120.68</c:v>
                </c:pt>
                <c:pt idx="3518">
                  <c:v>120.72</c:v>
                </c:pt>
                <c:pt idx="3519">
                  <c:v>120.76</c:v>
                </c:pt>
                <c:pt idx="3520">
                  <c:v>120.8</c:v>
                </c:pt>
                <c:pt idx="3521">
                  <c:v>120.84</c:v>
                </c:pt>
                <c:pt idx="3522">
                  <c:v>120.88</c:v>
                </c:pt>
                <c:pt idx="3523">
                  <c:v>120.92</c:v>
                </c:pt>
                <c:pt idx="3524">
                  <c:v>120.96</c:v>
                </c:pt>
                <c:pt idx="3525">
                  <c:v>121</c:v>
                </c:pt>
                <c:pt idx="3526">
                  <c:v>121.04</c:v>
                </c:pt>
                <c:pt idx="3527">
                  <c:v>121.08</c:v>
                </c:pt>
                <c:pt idx="3528">
                  <c:v>121.12</c:v>
                </c:pt>
                <c:pt idx="3529">
                  <c:v>121.16</c:v>
                </c:pt>
                <c:pt idx="3530">
                  <c:v>121.2</c:v>
                </c:pt>
                <c:pt idx="3531">
                  <c:v>121.24</c:v>
                </c:pt>
                <c:pt idx="3532">
                  <c:v>121.28</c:v>
                </c:pt>
                <c:pt idx="3533">
                  <c:v>121.32</c:v>
                </c:pt>
                <c:pt idx="3534">
                  <c:v>121.36</c:v>
                </c:pt>
                <c:pt idx="3535">
                  <c:v>121.4</c:v>
                </c:pt>
                <c:pt idx="3536">
                  <c:v>121.44</c:v>
                </c:pt>
                <c:pt idx="3537">
                  <c:v>121.48</c:v>
                </c:pt>
                <c:pt idx="3538">
                  <c:v>121.52</c:v>
                </c:pt>
                <c:pt idx="3539">
                  <c:v>121.56</c:v>
                </c:pt>
                <c:pt idx="3540">
                  <c:v>121.6</c:v>
                </c:pt>
                <c:pt idx="3541">
                  <c:v>121.64</c:v>
                </c:pt>
                <c:pt idx="3542">
                  <c:v>121.68</c:v>
                </c:pt>
                <c:pt idx="3543">
                  <c:v>121.72</c:v>
                </c:pt>
                <c:pt idx="3544">
                  <c:v>121.76</c:v>
                </c:pt>
                <c:pt idx="3545">
                  <c:v>121.8</c:v>
                </c:pt>
                <c:pt idx="3546">
                  <c:v>121.84</c:v>
                </c:pt>
                <c:pt idx="3547">
                  <c:v>121.88</c:v>
                </c:pt>
                <c:pt idx="3548">
                  <c:v>121.92</c:v>
                </c:pt>
                <c:pt idx="3549">
                  <c:v>121.96</c:v>
                </c:pt>
                <c:pt idx="3550">
                  <c:v>122</c:v>
                </c:pt>
                <c:pt idx="3551">
                  <c:v>122.04</c:v>
                </c:pt>
                <c:pt idx="3552">
                  <c:v>122.08</c:v>
                </c:pt>
                <c:pt idx="3553">
                  <c:v>122.12</c:v>
                </c:pt>
                <c:pt idx="3554">
                  <c:v>122.16</c:v>
                </c:pt>
                <c:pt idx="3555">
                  <c:v>122.2</c:v>
                </c:pt>
                <c:pt idx="3556">
                  <c:v>122.24</c:v>
                </c:pt>
                <c:pt idx="3557">
                  <c:v>122.28</c:v>
                </c:pt>
                <c:pt idx="3558">
                  <c:v>122.32</c:v>
                </c:pt>
                <c:pt idx="3559">
                  <c:v>122.36</c:v>
                </c:pt>
                <c:pt idx="3560">
                  <c:v>122.4</c:v>
                </c:pt>
                <c:pt idx="3561">
                  <c:v>122.44</c:v>
                </c:pt>
                <c:pt idx="3562">
                  <c:v>122.48</c:v>
                </c:pt>
                <c:pt idx="3563">
                  <c:v>122.52</c:v>
                </c:pt>
                <c:pt idx="3564">
                  <c:v>122.56</c:v>
                </c:pt>
                <c:pt idx="3565">
                  <c:v>122.6</c:v>
                </c:pt>
                <c:pt idx="3566">
                  <c:v>122.64</c:v>
                </c:pt>
                <c:pt idx="3567">
                  <c:v>122.68</c:v>
                </c:pt>
                <c:pt idx="3568">
                  <c:v>122.72</c:v>
                </c:pt>
                <c:pt idx="3569">
                  <c:v>122.76</c:v>
                </c:pt>
                <c:pt idx="3570">
                  <c:v>122.8</c:v>
                </c:pt>
                <c:pt idx="3571">
                  <c:v>122.84</c:v>
                </c:pt>
                <c:pt idx="3572">
                  <c:v>122.88</c:v>
                </c:pt>
                <c:pt idx="3573">
                  <c:v>122.92</c:v>
                </c:pt>
                <c:pt idx="3574">
                  <c:v>122.96</c:v>
                </c:pt>
                <c:pt idx="3575">
                  <c:v>123</c:v>
                </c:pt>
                <c:pt idx="3576">
                  <c:v>123.04</c:v>
                </c:pt>
                <c:pt idx="3577">
                  <c:v>123.08</c:v>
                </c:pt>
                <c:pt idx="3578">
                  <c:v>123.12</c:v>
                </c:pt>
                <c:pt idx="3579">
                  <c:v>123.16</c:v>
                </c:pt>
                <c:pt idx="3580">
                  <c:v>123.2</c:v>
                </c:pt>
                <c:pt idx="3581">
                  <c:v>123.24</c:v>
                </c:pt>
                <c:pt idx="3582">
                  <c:v>123.28</c:v>
                </c:pt>
                <c:pt idx="3583">
                  <c:v>123.32</c:v>
                </c:pt>
                <c:pt idx="3584">
                  <c:v>123.36</c:v>
                </c:pt>
                <c:pt idx="3585">
                  <c:v>123.4</c:v>
                </c:pt>
                <c:pt idx="3586">
                  <c:v>123.44</c:v>
                </c:pt>
                <c:pt idx="3587">
                  <c:v>123.48</c:v>
                </c:pt>
                <c:pt idx="3588">
                  <c:v>123.52</c:v>
                </c:pt>
                <c:pt idx="3589">
                  <c:v>123.56</c:v>
                </c:pt>
                <c:pt idx="3590">
                  <c:v>123.6</c:v>
                </c:pt>
                <c:pt idx="3591">
                  <c:v>123.64</c:v>
                </c:pt>
                <c:pt idx="3592">
                  <c:v>123.68</c:v>
                </c:pt>
                <c:pt idx="3593">
                  <c:v>123.72</c:v>
                </c:pt>
                <c:pt idx="3594">
                  <c:v>123.76</c:v>
                </c:pt>
                <c:pt idx="3595">
                  <c:v>123.8</c:v>
                </c:pt>
                <c:pt idx="3596">
                  <c:v>123.84</c:v>
                </c:pt>
                <c:pt idx="3597">
                  <c:v>123.88</c:v>
                </c:pt>
                <c:pt idx="3598">
                  <c:v>123.92</c:v>
                </c:pt>
                <c:pt idx="3599">
                  <c:v>123.96</c:v>
                </c:pt>
                <c:pt idx="3600">
                  <c:v>124</c:v>
                </c:pt>
                <c:pt idx="3601">
                  <c:v>124.04</c:v>
                </c:pt>
                <c:pt idx="3602">
                  <c:v>124.08</c:v>
                </c:pt>
                <c:pt idx="3603">
                  <c:v>124.12</c:v>
                </c:pt>
                <c:pt idx="3604">
                  <c:v>124.16</c:v>
                </c:pt>
                <c:pt idx="3605">
                  <c:v>124.2</c:v>
                </c:pt>
                <c:pt idx="3606">
                  <c:v>124.24</c:v>
                </c:pt>
                <c:pt idx="3607">
                  <c:v>124.28</c:v>
                </c:pt>
                <c:pt idx="3608">
                  <c:v>124.32</c:v>
                </c:pt>
                <c:pt idx="3609">
                  <c:v>124.36</c:v>
                </c:pt>
                <c:pt idx="3610">
                  <c:v>124.4</c:v>
                </c:pt>
                <c:pt idx="3611">
                  <c:v>124.44</c:v>
                </c:pt>
                <c:pt idx="3612">
                  <c:v>124.48</c:v>
                </c:pt>
                <c:pt idx="3613">
                  <c:v>124.52</c:v>
                </c:pt>
                <c:pt idx="3614">
                  <c:v>124.56</c:v>
                </c:pt>
                <c:pt idx="3615">
                  <c:v>124.6</c:v>
                </c:pt>
                <c:pt idx="3616">
                  <c:v>124.64</c:v>
                </c:pt>
                <c:pt idx="3617">
                  <c:v>124.68</c:v>
                </c:pt>
                <c:pt idx="3618">
                  <c:v>124.72</c:v>
                </c:pt>
                <c:pt idx="3619">
                  <c:v>124.76</c:v>
                </c:pt>
                <c:pt idx="3620">
                  <c:v>124.8</c:v>
                </c:pt>
                <c:pt idx="3621">
                  <c:v>124.84</c:v>
                </c:pt>
                <c:pt idx="3622">
                  <c:v>124.88</c:v>
                </c:pt>
                <c:pt idx="3623">
                  <c:v>124.92</c:v>
                </c:pt>
                <c:pt idx="3624">
                  <c:v>124.96</c:v>
                </c:pt>
                <c:pt idx="3625">
                  <c:v>125</c:v>
                </c:pt>
                <c:pt idx="3626">
                  <c:v>125.04</c:v>
                </c:pt>
                <c:pt idx="3627">
                  <c:v>125.08</c:v>
                </c:pt>
                <c:pt idx="3628">
                  <c:v>125.12</c:v>
                </c:pt>
                <c:pt idx="3629">
                  <c:v>125.16</c:v>
                </c:pt>
                <c:pt idx="3630">
                  <c:v>125.2</c:v>
                </c:pt>
                <c:pt idx="3631">
                  <c:v>125.24</c:v>
                </c:pt>
                <c:pt idx="3632">
                  <c:v>125.28</c:v>
                </c:pt>
                <c:pt idx="3633">
                  <c:v>125.32</c:v>
                </c:pt>
                <c:pt idx="3634">
                  <c:v>125.36</c:v>
                </c:pt>
                <c:pt idx="3635">
                  <c:v>125.4</c:v>
                </c:pt>
                <c:pt idx="3636">
                  <c:v>125.44</c:v>
                </c:pt>
                <c:pt idx="3637">
                  <c:v>125.48</c:v>
                </c:pt>
                <c:pt idx="3638">
                  <c:v>125.52</c:v>
                </c:pt>
                <c:pt idx="3639">
                  <c:v>125.56</c:v>
                </c:pt>
                <c:pt idx="3640">
                  <c:v>125.6</c:v>
                </c:pt>
                <c:pt idx="3641">
                  <c:v>125.64</c:v>
                </c:pt>
                <c:pt idx="3642">
                  <c:v>125.68</c:v>
                </c:pt>
                <c:pt idx="3643">
                  <c:v>125.72</c:v>
                </c:pt>
                <c:pt idx="3644">
                  <c:v>125.76</c:v>
                </c:pt>
                <c:pt idx="3645">
                  <c:v>125.8</c:v>
                </c:pt>
                <c:pt idx="3646">
                  <c:v>125.84</c:v>
                </c:pt>
                <c:pt idx="3647">
                  <c:v>125.88</c:v>
                </c:pt>
                <c:pt idx="3648">
                  <c:v>125.92</c:v>
                </c:pt>
                <c:pt idx="3649">
                  <c:v>125.96</c:v>
                </c:pt>
                <c:pt idx="3650">
                  <c:v>126</c:v>
                </c:pt>
                <c:pt idx="3651">
                  <c:v>126.04</c:v>
                </c:pt>
                <c:pt idx="3652">
                  <c:v>126.08</c:v>
                </c:pt>
                <c:pt idx="3653">
                  <c:v>126.12</c:v>
                </c:pt>
                <c:pt idx="3654">
                  <c:v>126.16</c:v>
                </c:pt>
                <c:pt idx="3655">
                  <c:v>126.2</c:v>
                </c:pt>
                <c:pt idx="3656">
                  <c:v>126.24</c:v>
                </c:pt>
                <c:pt idx="3657">
                  <c:v>126.28</c:v>
                </c:pt>
                <c:pt idx="3658">
                  <c:v>126.32</c:v>
                </c:pt>
                <c:pt idx="3659">
                  <c:v>126.36</c:v>
                </c:pt>
                <c:pt idx="3660">
                  <c:v>126.4</c:v>
                </c:pt>
                <c:pt idx="3661">
                  <c:v>126.44</c:v>
                </c:pt>
                <c:pt idx="3662">
                  <c:v>126.48</c:v>
                </c:pt>
                <c:pt idx="3663">
                  <c:v>126.52</c:v>
                </c:pt>
                <c:pt idx="3664">
                  <c:v>126.56</c:v>
                </c:pt>
                <c:pt idx="3665">
                  <c:v>126.6</c:v>
                </c:pt>
                <c:pt idx="3666">
                  <c:v>126.64</c:v>
                </c:pt>
                <c:pt idx="3667">
                  <c:v>126.68</c:v>
                </c:pt>
                <c:pt idx="3668">
                  <c:v>126.72</c:v>
                </c:pt>
                <c:pt idx="3669">
                  <c:v>126.76</c:v>
                </c:pt>
                <c:pt idx="3670">
                  <c:v>126.8</c:v>
                </c:pt>
                <c:pt idx="3671">
                  <c:v>126.84</c:v>
                </c:pt>
                <c:pt idx="3672">
                  <c:v>126.88</c:v>
                </c:pt>
                <c:pt idx="3673">
                  <c:v>126.92</c:v>
                </c:pt>
                <c:pt idx="3674">
                  <c:v>126.96</c:v>
                </c:pt>
                <c:pt idx="3675">
                  <c:v>127</c:v>
                </c:pt>
                <c:pt idx="3676">
                  <c:v>127.04</c:v>
                </c:pt>
                <c:pt idx="3677">
                  <c:v>127.08</c:v>
                </c:pt>
                <c:pt idx="3678">
                  <c:v>127.12</c:v>
                </c:pt>
                <c:pt idx="3679">
                  <c:v>127.16</c:v>
                </c:pt>
                <c:pt idx="3680">
                  <c:v>127.2</c:v>
                </c:pt>
                <c:pt idx="3681">
                  <c:v>127.24</c:v>
                </c:pt>
                <c:pt idx="3682">
                  <c:v>127.28</c:v>
                </c:pt>
                <c:pt idx="3683">
                  <c:v>127.32</c:v>
                </c:pt>
                <c:pt idx="3684">
                  <c:v>127.36</c:v>
                </c:pt>
                <c:pt idx="3685">
                  <c:v>127.4</c:v>
                </c:pt>
                <c:pt idx="3686">
                  <c:v>127.44</c:v>
                </c:pt>
                <c:pt idx="3687">
                  <c:v>127.48</c:v>
                </c:pt>
                <c:pt idx="3688">
                  <c:v>127.52</c:v>
                </c:pt>
                <c:pt idx="3689">
                  <c:v>127.56</c:v>
                </c:pt>
                <c:pt idx="3690">
                  <c:v>127.6</c:v>
                </c:pt>
                <c:pt idx="3691">
                  <c:v>127.64</c:v>
                </c:pt>
                <c:pt idx="3692">
                  <c:v>127.68</c:v>
                </c:pt>
                <c:pt idx="3693">
                  <c:v>127.72</c:v>
                </c:pt>
                <c:pt idx="3694">
                  <c:v>127.76</c:v>
                </c:pt>
                <c:pt idx="3695">
                  <c:v>127.8</c:v>
                </c:pt>
                <c:pt idx="3696">
                  <c:v>127.84</c:v>
                </c:pt>
                <c:pt idx="3697">
                  <c:v>127.88</c:v>
                </c:pt>
                <c:pt idx="3698">
                  <c:v>127.92</c:v>
                </c:pt>
                <c:pt idx="3699">
                  <c:v>127.96</c:v>
                </c:pt>
                <c:pt idx="3700">
                  <c:v>128</c:v>
                </c:pt>
                <c:pt idx="3701">
                  <c:v>128.04</c:v>
                </c:pt>
                <c:pt idx="3702">
                  <c:v>128.08000000000001</c:v>
                </c:pt>
                <c:pt idx="3703">
                  <c:v>128.12</c:v>
                </c:pt>
                <c:pt idx="3704">
                  <c:v>128.16</c:v>
                </c:pt>
                <c:pt idx="3705">
                  <c:v>128.19999999999999</c:v>
                </c:pt>
                <c:pt idx="3706">
                  <c:v>128.24</c:v>
                </c:pt>
                <c:pt idx="3707">
                  <c:v>128.28</c:v>
                </c:pt>
                <c:pt idx="3708">
                  <c:v>128.32</c:v>
                </c:pt>
                <c:pt idx="3709">
                  <c:v>128.36000000000001</c:v>
                </c:pt>
                <c:pt idx="3710">
                  <c:v>128.4</c:v>
                </c:pt>
                <c:pt idx="3711">
                  <c:v>128.44</c:v>
                </c:pt>
                <c:pt idx="3712">
                  <c:v>128.47999999999999</c:v>
                </c:pt>
                <c:pt idx="3713">
                  <c:v>128.52000000000001</c:v>
                </c:pt>
                <c:pt idx="3714">
                  <c:v>128.56</c:v>
                </c:pt>
                <c:pt idx="3715">
                  <c:v>128.6</c:v>
                </c:pt>
                <c:pt idx="3716">
                  <c:v>128.63999999999999</c:v>
                </c:pt>
                <c:pt idx="3717">
                  <c:v>128.68</c:v>
                </c:pt>
                <c:pt idx="3718">
                  <c:v>128.72</c:v>
                </c:pt>
                <c:pt idx="3719">
                  <c:v>128.76</c:v>
                </c:pt>
                <c:pt idx="3720">
                  <c:v>128.80000000000001</c:v>
                </c:pt>
                <c:pt idx="3721">
                  <c:v>128.84</c:v>
                </c:pt>
                <c:pt idx="3722">
                  <c:v>128.88</c:v>
                </c:pt>
                <c:pt idx="3723">
                  <c:v>128.91999999999999</c:v>
                </c:pt>
                <c:pt idx="3724">
                  <c:v>128.96</c:v>
                </c:pt>
                <c:pt idx="3725">
                  <c:v>129</c:v>
                </c:pt>
                <c:pt idx="3726">
                  <c:v>129.04</c:v>
                </c:pt>
                <c:pt idx="3727">
                  <c:v>129.08000000000001</c:v>
                </c:pt>
                <c:pt idx="3728">
                  <c:v>129.12</c:v>
                </c:pt>
                <c:pt idx="3729">
                  <c:v>129.16</c:v>
                </c:pt>
                <c:pt idx="3730">
                  <c:v>129.19999999999999</c:v>
                </c:pt>
                <c:pt idx="3731">
                  <c:v>129.24</c:v>
                </c:pt>
                <c:pt idx="3732">
                  <c:v>129.28</c:v>
                </c:pt>
                <c:pt idx="3733">
                  <c:v>129.32</c:v>
                </c:pt>
                <c:pt idx="3734">
                  <c:v>129.36000000000001</c:v>
                </c:pt>
                <c:pt idx="3735">
                  <c:v>129.4</c:v>
                </c:pt>
                <c:pt idx="3736">
                  <c:v>129.44</c:v>
                </c:pt>
                <c:pt idx="3737">
                  <c:v>129.47999999999999</c:v>
                </c:pt>
                <c:pt idx="3738">
                  <c:v>129.52000000000001</c:v>
                </c:pt>
                <c:pt idx="3739">
                  <c:v>129.56</c:v>
                </c:pt>
                <c:pt idx="3740">
                  <c:v>129.6</c:v>
                </c:pt>
                <c:pt idx="3741">
                  <c:v>129.63999999999999</c:v>
                </c:pt>
                <c:pt idx="3742">
                  <c:v>129.68</c:v>
                </c:pt>
                <c:pt idx="3743">
                  <c:v>129.72</c:v>
                </c:pt>
                <c:pt idx="3744">
                  <c:v>129.76</c:v>
                </c:pt>
                <c:pt idx="3745">
                  <c:v>129.80000000000001</c:v>
                </c:pt>
                <c:pt idx="3746">
                  <c:v>129.84</c:v>
                </c:pt>
                <c:pt idx="3747">
                  <c:v>129.88</c:v>
                </c:pt>
                <c:pt idx="3748">
                  <c:v>129.91999999999999</c:v>
                </c:pt>
                <c:pt idx="3749">
                  <c:v>129.96</c:v>
                </c:pt>
                <c:pt idx="3750">
                  <c:v>130</c:v>
                </c:pt>
                <c:pt idx="3751">
                  <c:v>130.04</c:v>
                </c:pt>
                <c:pt idx="3752">
                  <c:v>130.08000000000001</c:v>
                </c:pt>
                <c:pt idx="3753">
                  <c:v>130.12</c:v>
                </c:pt>
                <c:pt idx="3754">
                  <c:v>130.16</c:v>
                </c:pt>
                <c:pt idx="3755">
                  <c:v>130.19999999999999</c:v>
                </c:pt>
                <c:pt idx="3756">
                  <c:v>130.24</c:v>
                </c:pt>
                <c:pt idx="3757">
                  <c:v>130.28</c:v>
                </c:pt>
                <c:pt idx="3758">
                  <c:v>130.32</c:v>
                </c:pt>
                <c:pt idx="3759">
                  <c:v>130.36000000000001</c:v>
                </c:pt>
                <c:pt idx="3760">
                  <c:v>130.4</c:v>
                </c:pt>
                <c:pt idx="3761">
                  <c:v>130.44</c:v>
                </c:pt>
                <c:pt idx="3762">
                  <c:v>130.47999999999999</c:v>
                </c:pt>
                <c:pt idx="3763">
                  <c:v>130.52000000000001</c:v>
                </c:pt>
                <c:pt idx="3764">
                  <c:v>130.56</c:v>
                </c:pt>
                <c:pt idx="3765">
                  <c:v>130.6</c:v>
                </c:pt>
                <c:pt idx="3766">
                  <c:v>130.63999999999999</c:v>
                </c:pt>
                <c:pt idx="3767">
                  <c:v>130.68</c:v>
                </c:pt>
                <c:pt idx="3768">
                  <c:v>130.72</c:v>
                </c:pt>
                <c:pt idx="3769">
                  <c:v>130.76</c:v>
                </c:pt>
                <c:pt idx="3770">
                  <c:v>130.80000000000001</c:v>
                </c:pt>
                <c:pt idx="3771">
                  <c:v>130.84</c:v>
                </c:pt>
                <c:pt idx="3772">
                  <c:v>130.88</c:v>
                </c:pt>
                <c:pt idx="3773">
                  <c:v>130.91999999999999</c:v>
                </c:pt>
                <c:pt idx="3774">
                  <c:v>130.96</c:v>
                </c:pt>
                <c:pt idx="3775">
                  <c:v>131</c:v>
                </c:pt>
                <c:pt idx="3776">
                  <c:v>131.04</c:v>
                </c:pt>
                <c:pt idx="3777">
                  <c:v>131.08000000000001</c:v>
                </c:pt>
                <c:pt idx="3778">
                  <c:v>131.12</c:v>
                </c:pt>
                <c:pt idx="3779">
                  <c:v>131.16</c:v>
                </c:pt>
                <c:pt idx="3780">
                  <c:v>131.19999999999999</c:v>
                </c:pt>
                <c:pt idx="3781">
                  <c:v>131.24</c:v>
                </c:pt>
                <c:pt idx="3782">
                  <c:v>131.28</c:v>
                </c:pt>
                <c:pt idx="3783">
                  <c:v>131.32</c:v>
                </c:pt>
                <c:pt idx="3784">
                  <c:v>131.36000000000001</c:v>
                </c:pt>
                <c:pt idx="3785">
                  <c:v>131.4</c:v>
                </c:pt>
                <c:pt idx="3786">
                  <c:v>131.44</c:v>
                </c:pt>
                <c:pt idx="3787">
                  <c:v>131.47999999999999</c:v>
                </c:pt>
                <c:pt idx="3788">
                  <c:v>131.52000000000001</c:v>
                </c:pt>
                <c:pt idx="3789">
                  <c:v>131.56</c:v>
                </c:pt>
                <c:pt idx="3790">
                  <c:v>131.6</c:v>
                </c:pt>
                <c:pt idx="3791">
                  <c:v>131.63999999999999</c:v>
                </c:pt>
                <c:pt idx="3792">
                  <c:v>131.68</c:v>
                </c:pt>
                <c:pt idx="3793">
                  <c:v>131.72</c:v>
                </c:pt>
                <c:pt idx="3794">
                  <c:v>131.76</c:v>
                </c:pt>
                <c:pt idx="3795">
                  <c:v>131.80000000000001</c:v>
                </c:pt>
                <c:pt idx="3796">
                  <c:v>131.84</c:v>
                </c:pt>
                <c:pt idx="3797">
                  <c:v>131.88</c:v>
                </c:pt>
                <c:pt idx="3798">
                  <c:v>131.91999999999999</c:v>
                </c:pt>
                <c:pt idx="3799">
                  <c:v>131.96</c:v>
                </c:pt>
                <c:pt idx="3800">
                  <c:v>132</c:v>
                </c:pt>
                <c:pt idx="3801">
                  <c:v>132.04</c:v>
                </c:pt>
                <c:pt idx="3802">
                  <c:v>132.08000000000001</c:v>
                </c:pt>
                <c:pt idx="3803">
                  <c:v>132.12</c:v>
                </c:pt>
                <c:pt idx="3804">
                  <c:v>132.16</c:v>
                </c:pt>
                <c:pt idx="3805">
                  <c:v>132.19999999999999</c:v>
                </c:pt>
                <c:pt idx="3806">
                  <c:v>132.24</c:v>
                </c:pt>
                <c:pt idx="3807">
                  <c:v>132.28</c:v>
                </c:pt>
                <c:pt idx="3808">
                  <c:v>132.32</c:v>
                </c:pt>
                <c:pt idx="3809">
                  <c:v>132.36000000000001</c:v>
                </c:pt>
                <c:pt idx="3810">
                  <c:v>132.4</c:v>
                </c:pt>
                <c:pt idx="3811">
                  <c:v>132.44</c:v>
                </c:pt>
                <c:pt idx="3812">
                  <c:v>132.47999999999999</c:v>
                </c:pt>
                <c:pt idx="3813">
                  <c:v>132.52000000000001</c:v>
                </c:pt>
                <c:pt idx="3814">
                  <c:v>132.56</c:v>
                </c:pt>
                <c:pt idx="3815">
                  <c:v>132.6</c:v>
                </c:pt>
                <c:pt idx="3816">
                  <c:v>132.63999999999999</c:v>
                </c:pt>
                <c:pt idx="3817">
                  <c:v>132.68</c:v>
                </c:pt>
                <c:pt idx="3818">
                  <c:v>132.72</c:v>
                </c:pt>
                <c:pt idx="3819">
                  <c:v>132.76</c:v>
                </c:pt>
                <c:pt idx="3820">
                  <c:v>132.80000000000001</c:v>
                </c:pt>
                <c:pt idx="3821">
                  <c:v>132.84</c:v>
                </c:pt>
                <c:pt idx="3822">
                  <c:v>132.88</c:v>
                </c:pt>
                <c:pt idx="3823">
                  <c:v>132.91999999999999</c:v>
                </c:pt>
                <c:pt idx="3824">
                  <c:v>132.96</c:v>
                </c:pt>
                <c:pt idx="3825">
                  <c:v>133</c:v>
                </c:pt>
                <c:pt idx="3826">
                  <c:v>133.04</c:v>
                </c:pt>
                <c:pt idx="3827">
                  <c:v>133.08000000000001</c:v>
                </c:pt>
                <c:pt idx="3828">
                  <c:v>133.12</c:v>
                </c:pt>
                <c:pt idx="3829">
                  <c:v>133.16</c:v>
                </c:pt>
                <c:pt idx="3830">
                  <c:v>133.19999999999999</c:v>
                </c:pt>
                <c:pt idx="3831">
                  <c:v>133.24</c:v>
                </c:pt>
                <c:pt idx="3832">
                  <c:v>133.28</c:v>
                </c:pt>
                <c:pt idx="3833">
                  <c:v>133.32</c:v>
                </c:pt>
                <c:pt idx="3834">
                  <c:v>133.36000000000001</c:v>
                </c:pt>
                <c:pt idx="3835">
                  <c:v>133.4</c:v>
                </c:pt>
                <c:pt idx="3836">
                  <c:v>133.44</c:v>
                </c:pt>
                <c:pt idx="3837">
                  <c:v>133.47999999999999</c:v>
                </c:pt>
                <c:pt idx="3838">
                  <c:v>133.52000000000001</c:v>
                </c:pt>
                <c:pt idx="3839">
                  <c:v>133.56</c:v>
                </c:pt>
                <c:pt idx="3840">
                  <c:v>133.6</c:v>
                </c:pt>
                <c:pt idx="3841">
                  <c:v>133.63999999999999</c:v>
                </c:pt>
                <c:pt idx="3842">
                  <c:v>133.68</c:v>
                </c:pt>
                <c:pt idx="3843">
                  <c:v>133.72</c:v>
                </c:pt>
                <c:pt idx="3844">
                  <c:v>133.76</c:v>
                </c:pt>
                <c:pt idx="3845">
                  <c:v>133.80000000000001</c:v>
                </c:pt>
                <c:pt idx="3846">
                  <c:v>133.84</c:v>
                </c:pt>
                <c:pt idx="3847">
                  <c:v>133.88</c:v>
                </c:pt>
                <c:pt idx="3848">
                  <c:v>133.91999999999999</c:v>
                </c:pt>
                <c:pt idx="3849">
                  <c:v>133.96</c:v>
                </c:pt>
                <c:pt idx="3850">
                  <c:v>134</c:v>
                </c:pt>
                <c:pt idx="3851">
                  <c:v>134.04</c:v>
                </c:pt>
                <c:pt idx="3852">
                  <c:v>134.08000000000001</c:v>
                </c:pt>
                <c:pt idx="3853">
                  <c:v>134.12</c:v>
                </c:pt>
                <c:pt idx="3854">
                  <c:v>134.16</c:v>
                </c:pt>
                <c:pt idx="3855">
                  <c:v>134.19999999999999</c:v>
                </c:pt>
                <c:pt idx="3856">
                  <c:v>134.24</c:v>
                </c:pt>
                <c:pt idx="3857">
                  <c:v>134.28</c:v>
                </c:pt>
                <c:pt idx="3858">
                  <c:v>134.32</c:v>
                </c:pt>
                <c:pt idx="3859">
                  <c:v>134.36000000000001</c:v>
                </c:pt>
                <c:pt idx="3860">
                  <c:v>134.4</c:v>
                </c:pt>
                <c:pt idx="3861">
                  <c:v>134.44</c:v>
                </c:pt>
                <c:pt idx="3862">
                  <c:v>134.47999999999999</c:v>
                </c:pt>
                <c:pt idx="3863">
                  <c:v>134.52000000000001</c:v>
                </c:pt>
                <c:pt idx="3864">
                  <c:v>134.56</c:v>
                </c:pt>
                <c:pt idx="3865">
                  <c:v>134.6</c:v>
                </c:pt>
                <c:pt idx="3866">
                  <c:v>134.63999999999999</c:v>
                </c:pt>
                <c:pt idx="3867">
                  <c:v>134.68</c:v>
                </c:pt>
                <c:pt idx="3868">
                  <c:v>134.72</c:v>
                </c:pt>
                <c:pt idx="3869">
                  <c:v>134.76</c:v>
                </c:pt>
                <c:pt idx="3870">
                  <c:v>134.80000000000001</c:v>
                </c:pt>
                <c:pt idx="3871">
                  <c:v>134.84</c:v>
                </c:pt>
                <c:pt idx="3872">
                  <c:v>134.88</c:v>
                </c:pt>
                <c:pt idx="3873">
                  <c:v>134.91999999999999</c:v>
                </c:pt>
                <c:pt idx="3874">
                  <c:v>134.96</c:v>
                </c:pt>
                <c:pt idx="3875">
                  <c:v>135</c:v>
                </c:pt>
                <c:pt idx="3876">
                  <c:v>135.04</c:v>
                </c:pt>
                <c:pt idx="3877">
                  <c:v>135.08000000000001</c:v>
                </c:pt>
                <c:pt idx="3878">
                  <c:v>135.12</c:v>
                </c:pt>
                <c:pt idx="3879">
                  <c:v>135.16</c:v>
                </c:pt>
                <c:pt idx="3880">
                  <c:v>135.19999999999999</c:v>
                </c:pt>
                <c:pt idx="3881">
                  <c:v>135.24</c:v>
                </c:pt>
                <c:pt idx="3882">
                  <c:v>135.28</c:v>
                </c:pt>
                <c:pt idx="3883">
                  <c:v>135.32</c:v>
                </c:pt>
                <c:pt idx="3884">
                  <c:v>135.36000000000001</c:v>
                </c:pt>
                <c:pt idx="3885">
                  <c:v>135.4</c:v>
                </c:pt>
                <c:pt idx="3886">
                  <c:v>135.44</c:v>
                </c:pt>
                <c:pt idx="3887">
                  <c:v>135.47999999999999</c:v>
                </c:pt>
                <c:pt idx="3888">
                  <c:v>135.52000000000001</c:v>
                </c:pt>
                <c:pt idx="3889">
                  <c:v>135.56</c:v>
                </c:pt>
                <c:pt idx="3890">
                  <c:v>135.6</c:v>
                </c:pt>
                <c:pt idx="3891">
                  <c:v>135.63999999999999</c:v>
                </c:pt>
                <c:pt idx="3892">
                  <c:v>135.68</c:v>
                </c:pt>
                <c:pt idx="3893">
                  <c:v>135.72</c:v>
                </c:pt>
                <c:pt idx="3894">
                  <c:v>135.76</c:v>
                </c:pt>
                <c:pt idx="3895">
                  <c:v>135.80000000000001</c:v>
                </c:pt>
                <c:pt idx="3896">
                  <c:v>135.84</c:v>
                </c:pt>
                <c:pt idx="3897">
                  <c:v>135.88</c:v>
                </c:pt>
                <c:pt idx="3898">
                  <c:v>135.91999999999999</c:v>
                </c:pt>
                <c:pt idx="3899">
                  <c:v>135.96</c:v>
                </c:pt>
                <c:pt idx="3900">
                  <c:v>136</c:v>
                </c:pt>
                <c:pt idx="3901">
                  <c:v>136.04</c:v>
                </c:pt>
                <c:pt idx="3902">
                  <c:v>136.08000000000001</c:v>
                </c:pt>
                <c:pt idx="3903">
                  <c:v>136.12</c:v>
                </c:pt>
                <c:pt idx="3904">
                  <c:v>136.16</c:v>
                </c:pt>
                <c:pt idx="3905">
                  <c:v>136.19999999999999</c:v>
                </c:pt>
                <c:pt idx="3906">
                  <c:v>136.24</c:v>
                </c:pt>
                <c:pt idx="3907">
                  <c:v>136.28</c:v>
                </c:pt>
                <c:pt idx="3908">
                  <c:v>136.32</c:v>
                </c:pt>
                <c:pt idx="3909">
                  <c:v>136.36000000000001</c:v>
                </c:pt>
                <c:pt idx="3910">
                  <c:v>136.4</c:v>
                </c:pt>
                <c:pt idx="3911">
                  <c:v>136.44</c:v>
                </c:pt>
                <c:pt idx="3912">
                  <c:v>136.47999999999999</c:v>
                </c:pt>
                <c:pt idx="3913">
                  <c:v>136.52000000000001</c:v>
                </c:pt>
                <c:pt idx="3914">
                  <c:v>136.56</c:v>
                </c:pt>
                <c:pt idx="3915">
                  <c:v>136.6</c:v>
                </c:pt>
                <c:pt idx="3916">
                  <c:v>136.63999999999999</c:v>
                </c:pt>
                <c:pt idx="3917">
                  <c:v>136.68</c:v>
                </c:pt>
                <c:pt idx="3918">
                  <c:v>136.72</c:v>
                </c:pt>
                <c:pt idx="3919">
                  <c:v>136.76</c:v>
                </c:pt>
                <c:pt idx="3920">
                  <c:v>136.80000000000001</c:v>
                </c:pt>
                <c:pt idx="3921">
                  <c:v>136.84</c:v>
                </c:pt>
                <c:pt idx="3922">
                  <c:v>136.88</c:v>
                </c:pt>
                <c:pt idx="3923">
                  <c:v>136.91999999999999</c:v>
                </c:pt>
                <c:pt idx="3924">
                  <c:v>136.96</c:v>
                </c:pt>
                <c:pt idx="3925">
                  <c:v>137</c:v>
                </c:pt>
                <c:pt idx="3926">
                  <c:v>137.04</c:v>
                </c:pt>
                <c:pt idx="3927">
                  <c:v>137.08000000000001</c:v>
                </c:pt>
                <c:pt idx="3928">
                  <c:v>137.12</c:v>
                </c:pt>
                <c:pt idx="3929">
                  <c:v>137.16</c:v>
                </c:pt>
                <c:pt idx="3930">
                  <c:v>137.19999999999999</c:v>
                </c:pt>
                <c:pt idx="3931">
                  <c:v>137.24</c:v>
                </c:pt>
                <c:pt idx="3932">
                  <c:v>137.28</c:v>
                </c:pt>
                <c:pt idx="3933">
                  <c:v>137.32</c:v>
                </c:pt>
                <c:pt idx="3934">
                  <c:v>137.36000000000001</c:v>
                </c:pt>
                <c:pt idx="3935">
                  <c:v>137.4</c:v>
                </c:pt>
                <c:pt idx="3936">
                  <c:v>137.44</c:v>
                </c:pt>
                <c:pt idx="3937">
                  <c:v>137.47999999999999</c:v>
                </c:pt>
                <c:pt idx="3938">
                  <c:v>137.52000000000001</c:v>
                </c:pt>
                <c:pt idx="3939">
                  <c:v>137.56</c:v>
                </c:pt>
                <c:pt idx="3940">
                  <c:v>137.6</c:v>
                </c:pt>
                <c:pt idx="3941">
                  <c:v>137.63999999999999</c:v>
                </c:pt>
                <c:pt idx="3942">
                  <c:v>137.68</c:v>
                </c:pt>
                <c:pt idx="3943">
                  <c:v>137.72</c:v>
                </c:pt>
                <c:pt idx="3944">
                  <c:v>137.76</c:v>
                </c:pt>
                <c:pt idx="3945">
                  <c:v>137.80000000000001</c:v>
                </c:pt>
                <c:pt idx="3946">
                  <c:v>137.84</c:v>
                </c:pt>
                <c:pt idx="3947">
                  <c:v>137.88</c:v>
                </c:pt>
                <c:pt idx="3948">
                  <c:v>137.91999999999999</c:v>
                </c:pt>
                <c:pt idx="3949">
                  <c:v>137.96</c:v>
                </c:pt>
                <c:pt idx="3950">
                  <c:v>138</c:v>
                </c:pt>
                <c:pt idx="3951">
                  <c:v>138.04</c:v>
                </c:pt>
                <c:pt idx="3952">
                  <c:v>138.08000000000001</c:v>
                </c:pt>
                <c:pt idx="3953">
                  <c:v>138.12</c:v>
                </c:pt>
                <c:pt idx="3954">
                  <c:v>138.16</c:v>
                </c:pt>
                <c:pt idx="3955">
                  <c:v>138.19999999999999</c:v>
                </c:pt>
                <c:pt idx="3956">
                  <c:v>138.24</c:v>
                </c:pt>
                <c:pt idx="3957">
                  <c:v>138.28</c:v>
                </c:pt>
                <c:pt idx="3958">
                  <c:v>138.32</c:v>
                </c:pt>
                <c:pt idx="3959">
                  <c:v>138.36000000000001</c:v>
                </c:pt>
                <c:pt idx="3960">
                  <c:v>138.4</c:v>
                </c:pt>
                <c:pt idx="3961">
                  <c:v>138.44</c:v>
                </c:pt>
                <c:pt idx="3962">
                  <c:v>138.47999999999999</c:v>
                </c:pt>
                <c:pt idx="3963">
                  <c:v>138.52000000000001</c:v>
                </c:pt>
                <c:pt idx="3964">
                  <c:v>138.56</c:v>
                </c:pt>
                <c:pt idx="3965">
                  <c:v>138.6</c:v>
                </c:pt>
                <c:pt idx="3966">
                  <c:v>138.63999999999999</c:v>
                </c:pt>
                <c:pt idx="3967">
                  <c:v>138.68</c:v>
                </c:pt>
                <c:pt idx="3968">
                  <c:v>138.72</c:v>
                </c:pt>
                <c:pt idx="3969">
                  <c:v>138.76</c:v>
                </c:pt>
                <c:pt idx="3970">
                  <c:v>138.80000000000001</c:v>
                </c:pt>
                <c:pt idx="3971">
                  <c:v>138.84</c:v>
                </c:pt>
                <c:pt idx="3972">
                  <c:v>138.88</c:v>
                </c:pt>
                <c:pt idx="3973">
                  <c:v>138.91999999999999</c:v>
                </c:pt>
                <c:pt idx="3974">
                  <c:v>138.96</c:v>
                </c:pt>
                <c:pt idx="3975">
                  <c:v>139</c:v>
                </c:pt>
                <c:pt idx="3976">
                  <c:v>139.04</c:v>
                </c:pt>
                <c:pt idx="3977">
                  <c:v>139.08000000000001</c:v>
                </c:pt>
                <c:pt idx="3978">
                  <c:v>139.12</c:v>
                </c:pt>
                <c:pt idx="3979">
                  <c:v>139.16</c:v>
                </c:pt>
                <c:pt idx="3980">
                  <c:v>139.19999999999999</c:v>
                </c:pt>
                <c:pt idx="3981">
                  <c:v>139.24</c:v>
                </c:pt>
                <c:pt idx="3982">
                  <c:v>139.28</c:v>
                </c:pt>
                <c:pt idx="3983">
                  <c:v>139.32</c:v>
                </c:pt>
                <c:pt idx="3984">
                  <c:v>139.36000000000001</c:v>
                </c:pt>
                <c:pt idx="3985">
                  <c:v>139.4</c:v>
                </c:pt>
                <c:pt idx="3986">
                  <c:v>139.44</c:v>
                </c:pt>
                <c:pt idx="3987">
                  <c:v>139.47999999999999</c:v>
                </c:pt>
                <c:pt idx="3988">
                  <c:v>139.52000000000001</c:v>
                </c:pt>
                <c:pt idx="3989">
                  <c:v>139.56</c:v>
                </c:pt>
                <c:pt idx="3990">
                  <c:v>139.6</c:v>
                </c:pt>
                <c:pt idx="3991">
                  <c:v>139.63999999999999</c:v>
                </c:pt>
                <c:pt idx="3992">
                  <c:v>139.68</c:v>
                </c:pt>
                <c:pt idx="3993">
                  <c:v>139.72</c:v>
                </c:pt>
                <c:pt idx="3994">
                  <c:v>139.76</c:v>
                </c:pt>
                <c:pt idx="3995">
                  <c:v>139.80000000000001</c:v>
                </c:pt>
                <c:pt idx="3996">
                  <c:v>139.84</c:v>
                </c:pt>
                <c:pt idx="3997">
                  <c:v>139.88</c:v>
                </c:pt>
                <c:pt idx="3998">
                  <c:v>139.91999999999999</c:v>
                </c:pt>
                <c:pt idx="3999">
                  <c:v>139.96</c:v>
                </c:pt>
                <c:pt idx="4000">
                  <c:v>140</c:v>
                </c:pt>
                <c:pt idx="4001">
                  <c:v>140.04</c:v>
                </c:pt>
                <c:pt idx="4002">
                  <c:v>140.08000000000001</c:v>
                </c:pt>
                <c:pt idx="4003">
                  <c:v>140.12</c:v>
                </c:pt>
                <c:pt idx="4004">
                  <c:v>140.16</c:v>
                </c:pt>
                <c:pt idx="4005">
                  <c:v>140.19999999999999</c:v>
                </c:pt>
                <c:pt idx="4006">
                  <c:v>140.24</c:v>
                </c:pt>
                <c:pt idx="4007">
                  <c:v>140.28</c:v>
                </c:pt>
                <c:pt idx="4008">
                  <c:v>140.32</c:v>
                </c:pt>
                <c:pt idx="4009">
                  <c:v>140.36000000000001</c:v>
                </c:pt>
                <c:pt idx="4010">
                  <c:v>140.4</c:v>
                </c:pt>
                <c:pt idx="4011">
                  <c:v>140.44</c:v>
                </c:pt>
                <c:pt idx="4012">
                  <c:v>140.47999999999999</c:v>
                </c:pt>
                <c:pt idx="4013">
                  <c:v>140.52000000000001</c:v>
                </c:pt>
                <c:pt idx="4014">
                  <c:v>140.56</c:v>
                </c:pt>
                <c:pt idx="4015">
                  <c:v>140.6</c:v>
                </c:pt>
                <c:pt idx="4016">
                  <c:v>140.63999999999999</c:v>
                </c:pt>
                <c:pt idx="4017">
                  <c:v>140.68</c:v>
                </c:pt>
                <c:pt idx="4018">
                  <c:v>140.72</c:v>
                </c:pt>
                <c:pt idx="4019">
                  <c:v>140.76</c:v>
                </c:pt>
                <c:pt idx="4020">
                  <c:v>140.80000000000001</c:v>
                </c:pt>
                <c:pt idx="4021">
                  <c:v>140.84</c:v>
                </c:pt>
                <c:pt idx="4022">
                  <c:v>140.88</c:v>
                </c:pt>
                <c:pt idx="4023">
                  <c:v>140.91999999999999</c:v>
                </c:pt>
                <c:pt idx="4024">
                  <c:v>140.96</c:v>
                </c:pt>
                <c:pt idx="4025">
                  <c:v>141</c:v>
                </c:pt>
                <c:pt idx="4026">
                  <c:v>141.04</c:v>
                </c:pt>
                <c:pt idx="4027">
                  <c:v>141.08000000000001</c:v>
                </c:pt>
                <c:pt idx="4028">
                  <c:v>141.12</c:v>
                </c:pt>
                <c:pt idx="4029">
                  <c:v>141.16</c:v>
                </c:pt>
                <c:pt idx="4030">
                  <c:v>141.19999999999999</c:v>
                </c:pt>
                <c:pt idx="4031">
                  <c:v>141.24</c:v>
                </c:pt>
                <c:pt idx="4032">
                  <c:v>141.28</c:v>
                </c:pt>
                <c:pt idx="4033">
                  <c:v>141.32</c:v>
                </c:pt>
                <c:pt idx="4034">
                  <c:v>141.36000000000001</c:v>
                </c:pt>
                <c:pt idx="4035">
                  <c:v>141.4</c:v>
                </c:pt>
                <c:pt idx="4036">
                  <c:v>141.44</c:v>
                </c:pt>
                <c:pt idx="4037">
                  <c:v>141.47999999999999</c:v>
                </c:pt>
                <c:pt idx="4038">
                  <c:v>141.52000000000001</c:v>
                </c:pt>
                <c:pt idx="4039">
                  <c:v>141.56</c:v>
                </c:pt>
                <c:pt idx="4040">
                  <c:v>141.6</c:v>
                </c:pt>
                <c:pt idx="4041">
                  <c:v>141.63999999999999</c:v>
                </c:pt>
                <c:pt idx="4042">
                  <c:v>141.68</c:v>
                </c:pt>
                <c:pt idx="4043">
                  <c:v>141.72</c:v>
                </c:pt>
                <c:pt idx="4044">
                  <c:v>141.76</c:v>
                </c:pt>
                <c:pt idx="4045">
                  <c:v>141.80000000000001</c:v>
                </c:pt>
                <c:pt idx="4046">
                  <c:v>141.84</c:v>
                </c:pt>
                <c:pt idx="4047">
                  <c:v>141.88</c:v>
                </c:pt>
                <c:pt idx="4048">
                  <c:v>141.91999999999999</c:v>
                </c:pt>
                <c:pt idx="4049">
                  <c:v>141.96</c:v>
                </c:pt>
                <c:pt idx="4050">
                  <c:v>142</c:v>
                </c:pt>
                <c:pt idx="4051">
                  <c:v>142.04</c:v>
                </c:pt>
                <c:pt idx="4052">
                  <c:v>142.08000000000001</c:v>
                </c:pt>
                <c:pt idx="4053">
                  <c:v>142.12</c:v>
                </c:pt>
                <c:pt idx="4054">
                  <c:v>142.16</c:v>
                </c:pt>
                <c:pt idx="4055">
                  <c:v>142.19999999999999</c:v>
                </c:pt>
                <c:pt idx="4056">
                  <c:v>142.24</c:v>
                </c:pt>
                <c:pt idx="4057">
                  <c:v>142.28</c:v>
                </c:pt>
                <c:pt idx="4058">
                  <c:v>142.32</c:v>
                </c:pt>
                <c:pt idx="4059">
                  <c:v>142.36000000000001</c:v>
                </c:pt>
                <c:pt idx="4060">
                  <c:v>142.4</c:v>
                </c:pt>
                <c:pt idx="4061">
                  <c:v>142.44</c:v>
                </c:pt>
                <c:pt idx="4062">
                  <c:v>142.47999999999999</c:v>
                </c:pt>
                <c:pt idx="4063">
                  <c:v>142.52000000000001</c:v>
                </c:pt>
                <c:pt idx="4064">
                  <c:v>142.56</c:v>
                </c:pt>
                <c:pt idx="4065">
                  <c:v>142.6</c:v>
                </c:pt>
                <c:pt idx="4066">
                  <c:v>142.63999999999999</c:v>
                </c:pt>
                <c:pt idx="4067">
                  <c:v>142.68</c:v>
                </c:pt>
                <c:pt idx="4068">
                  <c:v>142.72</c:v>
                </c:pt>
                <c:pt idx="4069">
                  <c:v>142.76</c:v>
                </c:pt>
                <c:pt idx="4070">
                  <c:v>142.80000000000001</c:v>
                </c:pt>
                <c:pt idx="4071">
                  <c:v>142.84</c:v>
                </c:pt>
                <c:pt idx="4072">
                  <c:v>142.88</c:v>
                </c:pt>
                <c:pt idx="4073">
                  <c:v>142.91999999999999</c:v>
                </c:pt>
                <c:pt idx="4074">
                  <c:v>142.96</c:v>
                </c:pt>
                <c:pt idx="4075">
                  <c:v>143</c:v>
                </c:pt>
                <c:pt idx="4076">
                  <c:v>143.04</c:v>
                </c:pt>
                <c:pt idx="4077">
                  <c:v>143.08000000000001</c:v>
                </c:pt>
                <c:pt idx="4078">
                  <c:v>143.12</c:v>
                </c:pt>
                <c:pt idx="4079">
                  <c:v>143.16</c:v>
                </c:pt>
                <c:pt idx="4080">
                  <c:v>143.19999999999999</c:v>
                </c:pt>
                <c:pt idx="4081">
                  <c:v>143.24</c:v>
                </c:pt>
                <c:pt idx="4082">
                  <c:v>143.28</c:v>
                </c:pt>
                <c:pt idx="4083">
                  <c:v>143.32</c:v>
                </c:pt>
                <c:pt idx="4084">
                  <c:v>143.36000000000001</c:v>
                </c:pt>
                <c:pt idx="4085">
                  <c:v>143.4</c:v>
                </c:pt>
                <c:pt idx="4086">
                  <c:v>143.44</c:v>
                </c:pt>
                <c:pt idx="4087">
                  <c:v>143.47999999999999</c:v>
                </c:pt>
                <c:pt idx="4088">
                  <c:v>143.52000000000001</c:v>
                </c:pt>
                <c:pt idx="4089">
                  <c:v>143.56</c:v>
                </c:pt>
                <c:pt idx="4090">
                  <c:v>143.6</c:v>
                </c:pt>
                <c:pt idx="4091">
                  <c:v>143.63999999999999</c:v>
                </c:pt>
                <c:pt idx="4092">
                  <c:v>143.68</c:v>
                </c:pt>
                <c:pt idx="4093">
                  <c:v>143.72</c:v>
                </c:pt>
                <c:pt idx="4094">
                  <c:v>143.76</c:v>
                </c:pt>
                <c:pt idx="4095">
                  <c:v>143.80000000000001</c:v>
                </c:pt>
                <c:pt idx="4096">
                  <c:v>143.84</c:v>
                </c:pt>
                <c:pt idx="4097">
                  <c:v>143.88</c:v>
                </c:pt>
                <c:pt idx="4098">
                  <c:v>143.91999999999999</c:v>
                </c:pt>
                <c:pt idx="4099">
                  <c:v>143.96</c:v>
                </c:pt>
                <c:pt idx="4100">
                  <c:v>144</c:v>
                </c:pt>
                <c:pt idx="4101">
                  <c:v>144.04</c:v>
                </c:pt>
                <c:pt idx="4102">
                  <c:v>144.08000000000001</c:v>
                </c:pt>
                <c:pt idx="4103">
                  <c:v>144.12</c:v>
                </c:pt>
                <c:pt idx="4104">
                  <c:v>144.16</c:v>
                </c:pt>
                <c:pt idx="4105">
                  <c:v>144.19999999999999</c:v>
                </c:pt>
                <c:pt idx="4106">
                  <c:v>144.24</c:v>
                </c:pt>
                <c:pt idx="4107">
                  <c:v>144.28</c:v>
                </c:pt>
                <c:pt idx="4108">
                  <c:v>144.32</c:v>
                </c:pt>
                <c:pt idx="4109">
                  <c:v>144.36000000000001</c:v>
                </c:pt>
                <c:pt idx="4110">
                  <c:v>144.4</c:v>
                </c:pt>
                <c:pt idx="4111">
                  <c:v>144.44</c:v>
                </c:pt>
                <c:pt idx="4112">
                  <c:v>144.47999999999999</c:v>
                </c:pt>
                <c:pt idx="4113">
                  <c:v>144.52000000000001</c:v>
                </c:pt>
                <c:pt idx="4114">
                  <c:v>144.56</c:v>
                </c:pt>
                <c:pt idx="4115">
                  <c:v>144.6</c:v>
                </c:pt>
                <c:pt idx="4116">
                  <c:v>144.63999999999999</c:v>
                </c:pt>
                <c:pt idx="4117">
                  <c:v>144.68</c:v>
                </c:pt>
                <c:pt idx="4118">
                  <c:v>144.72</c:v>
                </c:pt>
                <c:pt idx="4119">
                  <c:v>144.76</c:v>
                </c:pt>
                <c:pt idx="4120">
                  <c:v>144.80000000000001</c:v>
                </c:pt>
                <c:pt idx="4121">
                  <c:v>144.84</c:v>
                </c:pt>
                <c:pt idx="4122">
                  <c:v>144.88</c:v>
                </c:pt>
                <c:pt idx="4123">
                  <c:v>144.91999999999999</c:v>
                </c:pt>
                <c:pt idx="4124">
                  <c:v>144.96</c:v>
                </c:pt>
                <c:pt idx="4125">
                  <c:v>145</c:v>
                </c:pt>
                <c:pt idx="4126">
                  <c:v>145.04</c:v>
                </c:pt>
                <c:pt idx="4127">
                  <c:v>145.08000000000001</c:v>
                </c:pt>
                <c:pt idx="4128">
                  <c:v>145.12</c:v>
                </c:pt>
                <c:pt idx="4129">
                  <c:v>145.16</c:v>
                </c:pt>
                <c:pt idx="4130">
                  <c:v>145.19999999999999</c:v>
                </c:pt>
                <c:pt idx="4131">
                  <c:v>145.24</c:v>
                </c:pt>
                <c:pt idx="4132">
                  <c:v>145.28</c:v>
                </c:pt>
                <c:pt idx="4133">
                  <c:v>145.32</c:v>
                </c:pt>
                <c:pt idx="4134">
                  <c:v>145.36000000000001</c:v>
                </c:pt>
                <c:pt idx="4135">
                  <c:v>145.4</c:v>
                </c:pt>
                <c:pt idx="4136">
                  <c:v>145.44</c:v>
                </c:pt>
                <c:pt idx="4137">
                  <c:v>145.47999999999999</c:v>
                </c:pt>
                <c:pt idx="4138">
                  <c:v>145.52000000000001</c:v>
                </c:pt>
                <c:pt idx="4139">
                  <c:v>145.56</c:v>
                </c:pt>
                <c:pt idx="4140">
                  <c:v>145.6</c:v>
                </c:pt>
                <c:pt idx="4141">
                  <c:v>145.63999999999999</c:v>
                </c:pt>
                <c:pt idx="4142">
                  <c:v>145.68</c:v>
                </c:pt>
                <c:pt idx="4143">
                  <c:v>145.72</c:v>
                </c:pt>
                <c:pt idx="4144">
                  <c:v>145.76</c:v>
                </c:pt>
                <c:pt idx="4145">
                  <c:v>145.80000000000001</c:v>
                </c:pt>
                <c:pt idx="4146">
                  <c:v>145.84</c:v>
                </c:pt>
                <c:pt idx="4147">
                  <c:v>145.88</c:v>
                </c:pt>
                <c:pt idx="4148">
                  <c:v>145.91999999999999</c:v>
                </c:pt>
                <c:pt idx="4149">
                  <c:v>145.96</c:v>
                </c:pt>
                <c:pt idx="4150">
                  <c:v>146</c:v>
                </c:pt>
                <c:pt idx="4151">
                  <c:v>146.04</c:v>
                </c:pt>
                <c:pt idx="4152">
                  <c:v>146.08000000000001</c:v>
                </c:pt>
                <c:pt idx="4153">
                  <c:v>146.12</c:v>
                </c:pt>
                <c:pt idx="4154">
                  <c:v>146.16</c:v>
                </c:pt>
                <c:pt idx="4155">
                  <c:v>146.19999999999999</c:v>
                </c:pt>
                <c:pt idx="4156">
                  <c:v>146.24</c:v>
                </c:pt>
                <c:pt idx="4157">
                  <c:v>146.28</c:v>
                </c:pt>
                <c:pt idx="4158">
                  <c:v>146.32</c:v>
                </c:pt>
                <c:pt idx="4159">
                  <c:v>146.36000000000001</c:v>
                </c:pt>
                <c:pt idx="4160">
                  <c:v>146.4</c:v>
                </c:pt>
                <c:pt idx="4161">
                  <c:v>146.44</c:v>
                </c:pt>
                <c:pt idx="4162">
                  <c:v>146.47999999999999</c:v>
                </c:pt>
                <c:pt idx="4163">
                  <c:v>146.52000000000001</c:v>
                </c:pt>
                <c:pt idx="4164">
                  <c:v>146.56</c:v>
                </c:pt>
                <c:pt idx="4165">
                  <c:v>146.6</c:v>
                </c:pt>
                <c:pt idx="4166">
                  <c:v>146.63999999999999</c:v>
                </c:pt>
                <c:pt idx="4167">
                  <c:v>146.68</c:v>
                </c:pt>
                <c:pt idx="4168">
                  <c:v>146.72</c:v>
                </c:pt>
                <c:pt idx="4169">
                  <c:v>146.76</c:v>
                </c:pt>
                <c:pt idx="4170">
                  <c:v>146.80000000000001</c:v>
                </c:pt>
                <c:pt idx="4171">
                  <c:v>146.84</c:v>
                </c:pt>
                <c:pt idx="4172">
                  <c:v>146.88</c:v>
                </c:pt>
                <c:pt idx="4173">
                  <c:v>146.91999999999999</c:v>
                </c:pt>
                <c:pt idx="4174">
                  <c:v>146.96</c:v>
                </c:pt>
                <c:pt idx="4175">
                  <c:v>147</c:v>
                </c:pt>
                <c:pt idx="4176">
                  <c:v>147.04</c:v>
                </c:pt>
                <c:pt idx="4177">
                  <c:v>147.08000000000001</c:v>
                </c:pt>
                <c:pt idx="4178">
                  <c:v>147.12</c:v>
                </c:pt>
                <c:pt idx="4179">
                  <c:v>147.16</c:v>
                </c:pt>
                <c:pt idx="4180">
                  <c:v>147.19999999999999</c:v>
                </c:pt>
                <c:pt idx="4181">
                  <c:v>147.24</c:v>
                </c:pt>
                <c:pt idx="4182">
                  <c:v>147.28</c:v>
                </c:pt>
                <c:pt idx="4183">
                  <c:v>147.32</c:v>
                </c:pt>
                <c:pt idx="4184">
                  <c:v>147.36000000000001</c:v>
                </c:pt>
                <c:pt idx="4185">
                  <c:v>147.4</c:v>
                </c:pt>
                <c:pt idx="4186">
                  <c:v>147.44</c:v>
                </c:pt>
                <c:pt idx="4187">
                  <c:v>147.47999999999999</c:v>
                </c:pt>
                <c:pt idx="4188">
                  <c:v>147.52000000000001</c:v>
                </c:pt>
                <c:pt idx="4189">
                  <c:v>147.56</c:v>
                </c:pt>
                <c:pt idx="4190">
                  <c:v>147.6</c:v>
                </c:pt>
                <c:pt idx="4191">
                  <c:v>147.63999999999999</c:v>
                </c:pt>
                <c:pt idx="4192">
                  <c:v>147.68</c:v>
                </c:pt>
                <c:pt idx="4193">
                  <c:v>147.72</c:v>
                </c:pt>
                <c:pt idx="4194">
                  <c:v>147.76</c:v>
                </c:pt>
                <c:pt idx="4195">
                  <c:v>147.80000000000001</c:v>
                </c:pt>
                <c:pt idx="4196">
                  <c:v>147.84</c:v>
                </c:pt>
                <c:pt idx="4197">
                  <c:v>147.88</c:v>
                </c:pt>
                <c:pt idx="4198">
                  <c:v>147.91999999999999</c:v>
                </c:pt>
                <c:pt idx="4199">
                  <c:v>147.96</c:v>
                </c:pt>
                <c:pt idx="4200">
                  <c:v>148</c:v>
                </c:pt>
                <c:pt idx="4201">
                  <c:v>148.04</c:v>
                </c:pt>
                <c:pt idx="4202">
                  <c:v>148.08000000000001</c:v>
                </c:pt>
                <c:pt idx="4203">
                  <c:v>148.12</c:v>
                </c:pt>
                <c:pt idx="4204">
                  <c:v>148.16</c:v>
                </c:pt>
                <c:pt idx="4205">
                  <c:v>148.19999999999999</c:v>
                </c:pt>
                <c:pt idx="4206">
                  <c:v>148.24</c:v>
                </c:pt>
                <c:pt idx="4207">
                  <c:v>148.28</c:v>
                </c:pt>
                <c:pt idx="4208">
                  <c:v>148.32</c:v>
                </c:pt>
                <c:pt idx="4209">
                  <c:v>148.36000000000001</c:v>
                </c:pt>
                <c:pt idx="4210">
                  <c:v>148.4</c:v>
                </c:pt>
                <c:pt idx="4211">
                  <c:v>148.44</c:v>
                </c:pt>
                <c:pt idx="4212">
                  <c:v>148.47999999999999</c:v>
                </c:pt>
                <c:pt idx="4213">
                  <c:v>148.52000000000001</c:v>
                </c:pt>
                <c:pt idx="4214">
                  <c:v>148.56</c:v>
                </c:pt>
                <c:pt idx="4215">
                  <c:v>148.6</c:v>
                </c:pt>
                <c:pt idx="4216">
                  <c:v>148.63999999999999</c:v>
                </c:pt>
                <c:pt idx="4217">
                  <c:v>148.68</c:v>
                </c:pt>
                <c:pt idx="4218">
                  <c:v>148.72</c:v>
                </c:pt>
                <c:pt idx="4219">
                  <c:v>148.76</c:v>
                </c:pt>
                <c:pt idx="4220">
                  <c:v>148.80000000000001</c:v>
                </c:pt>
                <c:pt idx="4221">
                  <c:v>148.84</c:v>
                </c:pt>
                <c:pt idx="4222">
                  <c:v>148.88</c:v>
                </c:pt>
                <c:pt idx="4223">
                  <c:v>148.91999999999999</c:v>
                </c:pt>
                <c:pt idx="4224">
                  <c:v>148.96</c:v>
                </c:pt>
                <c:pt idx="4225">
                  <c:v>149</c:v>
                </c:pt>
                <c:pt idx="4226">
                  <c:v>149.04</c:v>
                </c:pt>
                <c:pt idx="4227">
                  <c:v>149.08000000000001</c:v>
                </c:pt>
                <c:pt idx="4228">
                  <c:v>149.12</c:v>
                </c:pt>
                <c:pt idx="4229">
                  <c:v>149.16</c:v>
                </c:pt>
                <c:pt idx="4230">
                  <c:v>149.19999999999999</c:v>
                </c:pt>
                <c:pt idx="4231">
                  <c:v>149.24</c:v>
                </c:pt>
                <c:pt idx="4232">
                  <c:v>149.28</c:v>
                </c:pt>
                <c:pt idx="4233">
                  <c:v>149.32</c:v>
                </c:pt>
                <c:pt idx="4234">
                  <c:v>149.36000000000001</c:v>
                </c:pt>
                <c:pt idx="4235">
                  <c:v>149.4</c:v>
                </c:pt>
                <c:pt idx="4236">
                  <c:v>149.44</c:v>
                </c:pt>
                <c:pt idx="4237">
                  <c:v>149.47999999999999</c:v>
                </c:pt>
                <c:pt idx="4238">
                  <c:v>149.52000000000001</c:v>
                </c:pt>
                <c:pt idx="4239">
                  <c:v>149.56</c:v>
                </c:pt>
                <c:pt idx="4240">
                  <c:v>149.6</c:v>
                </c:pt>
                <c:pt idx="4241">
                  <c:v>149.63999999999999</c:v>
                </c:pt>
                <c:pt idx="4242">
                  <c:v>149.68</c:v>
                </c:pt>
                <c:pt idx="4243">
                  <c:v>149.72</c:v>
                </c:pt>
                <c:pt idx="4244">
                  <c:v>149.76</c:v>
                </c:pt>
                <c:pt idx="4245">
                  <c:v>149.80000000000001</c:v>
                </c:pt>
                <c:pt idx="4246">
                  <c:v>149.84</c:v>
                </c:pt>
                <c:pt idx="4247">
                  <c:v>149.88</c:v>
                </c:pt>
                <c:pt idx="4248">
                  <c:v>149.91999999999999</c:v>
                </c:pt>
                <c:pt idx="4249">
                  <c:v>149.96</c:v>
                </c:pt>
                <c:pt idx="4250">
                  <c:v>150</c:v>
                </c:pt>
                <c:pt idx="4251">
                  <c:v>150.04</c:v>
                </c:pt>
                <c:pt idx="4252">
                  <c:v>150.08000000000001</c:v>
                </c:pt>
                <c:pt idx="4253">
                  <c:v>150.12</c:v>
                </c:pt>
                <c:pt idx="4254">
                  <c:v>150.16</c:v>
                </c:pt>
                <c:pt idx="4255">
                  <c:v>150.19999999999999</c:v>
                </c:pt>
                <c:pt idx="4256">
                  <c:v>150.24</c:v>
                </c:pt>
                <c:pt idx="4257">
                  <c:v>150.28</c:v>
                </c:pt>
                <c:pt idx="4258">
                  <c:v>150.32</c:v>
                </c:pt>
                <c:pt idx="4259">
                  <c:v>150.36000000000001</c:v>
                </c:pt>
                <c:pt idx="4260">
                  <c:v>150.4</c:v>
                </c:pt>
                <c:pt idx="4261">
                  <c:v>150.44</c:v>
                </c:pt>
                <c:pt idx="4262">
                  <c:v>150.47999999999999</c:v>
                </c:pt>
                <c:pt idx="4263">
                  <c:v>150.52000000000001</c:v>
                </c:pt>
                <c:pt idx="4264">
                  <c:v>150.56</c:v>
                </c:pt>
                <c:pt idx="4265">
                  <c:v>150.6</c:v>
                </c:pt>
                <c:pt idx="4266">
                  <c:v>150.63999999999999</c:v>
                </c:pt>
                <c:pt idx="4267">
                  <c:v>150.68</c:v>
                </c:pt>
                <c:pt idx="4268">
                  <c:v>150.72</c:v>
                </c:pt>
                <c:pt idx="4269">
                  <c:v>150.76</c:v>
                </c:pt>
                <c:pt idx="4270">
                  <c:v>150.80000000000001</c:v>
                </c:pt>
                <c:pt idx="4271">
                  <c:v>150.84</c:v>
                </c:pt>
                <c:pt idx="4272">
                  <c:v>150.88</c:v>
                </c:pt>
                <c:pt idx="4273">
                  <c:v>150.91999999999999</c:v>
                </c:pt>
                <c:pt idx="4274">
                  <c:v>150.96</c:v>
                </c:pt>
                <c:pt idx="4275">
                  <c:v>151</c:v>
                </c:pt>
                <c:pt idx="4276">
                  <c:v>151.04</c:v>
                </c:pt>
                <c:pt idx="4277">
                  <c:v>151.08000000000001</c:v>
                </c:pt>
                <c:pt idx="4278">
                  <c:v>151.12</c:v>
                </c:pt>
                <c:pt idx="4279">
                  <c:v>151.16</c:v>
                </c:pt>
                <c:pt idx="4280">
                  <c:v>151.19999999999999</c:v>
                </c:pt>
                <c:pt idx="4281">
                  <c:v>151.24</c:v>
                </c:pt>
                <c:pt idx="4282">
                  <c:v>151.28</c:v>
                </c:pt>
                <c:pt idx="4283">
                  <c:v>151.32</c:v>
                </c:pt>
                <c:pt idx="4284">
                  <c:v>151.36000000000001</c:v>
                </c:pt>
                <c:pt idx="4285">
                  <c:v>151.4</c:v>
                </c:pt>
                <c:pt idx="4286">
                  <c:v>151.44</c:v>
                </c:pt>
                <c:pt idx="4287">
                  <c:v>151.47999999999999</c:v>
                </c:pt>
                <c:pt idx="4288">
                  <c:v>151.52000000000001</c:v>
                </c:pt>
                <c:pt idx="4289">
                  <c:v>151.56</c:v>
                </c:pt>
                <c:pt idx="4290">
                  <c:v>151.6</c:v>
                </c:pt>
                <c:pt idx="4291">
                  <c:v>151.63999999999999</c:v>
                </c:pt>
                <c:pt idx="4292">
                  <c:v>151.68</c:v>
                </c:pt>
                <c:pt idx="4293">
                  <c:v>151.72</c:v>
                </c:pt>
                <c:pt idx="4294">
                  <c:v>151.76</c:v>
                </c:pt>
                <c:pt idx="4295">
                  <c:v>151.80000000000001</c:v>
                </c:pt>
                <c:pt idx="4296">
                  <c:v>151.84</c:v>
                </c:pt>
                <c:pt idx="4297">
                  <c:v>151.88</c:v>
                </c:pt>
                <c:pt idx="4298">
                  <c:v>151.91999999999999</c:v>
                </c:pt>
                <c:pt idx="4299">
                  <c:v>151.96</c:v>
                </c:pt>
                <c:pt idx="4300">
                  <c:v>152</c:v>
                </c:pt>
                <c:pt idx="4301">
                  <c:v>152.04</c:v>
                </c:pt>
                <c:pt idx="4302">
                  <c:v>152.08000000000001</c:v>
                </c:pt>
                <c:pt idx="4303">
                  <c:v>152.12</c:v>
                </c:pt>
                <c:pt idx="4304">
                  <c:v>152.16</c:v>
                </c:pt>
                <c:pt idx="4305">
                  <c:v>152.19999999999999</c:v>
                </c:pt>
                <c:pt idx="4306">
                  <c:v>152.24</c:v>
                </c:pt>
                <c:pt idx="4307">
                  <c:v>152.28</c:v>
                </c:pt>
                <c:pt idx="4308">
                  <c:v>152.32</c:v>
                </c:pt>
                <c:pt idx="4309">
                  <c:v>152.36000000000001</c:v>
                </c:pt>
                <c:pt idx="4310">
                  <c:v>152.4</c:v>
                </c:pt>
                <c:pt idx="4311">
                  <c:v>152.44</c:v>
                </c:pt>
                <c:pt idx="4312">
                  <c:v>152.47999999999999</c:v>
                </c:pt>
                <c:pt idx="4313">
                  <c:v>152.52000000000001</c:v>
                </c:pt>
                <c:pt idx="4314">
                  <c:v>152.56</c:v>
                </c:pt>
                <c:pt idx="4315">
                  <c:v>152.6</c:v>
                </c:pt>
                <c:pt idx="4316">
                  <c:v>152.63999999999999</c:v>
                </c:pt>
                <c:pt idx="4317">
                  <c:v>152.68</c:v>
                </c:pt>
                <c:pt idx="4318">
                  <c:v>152.72</c:v>
                </c:pt>
                <c:pt idx="4319">
                  <c:v>152.76</c:v>
                </c:pt>
                <c:pt idx="4320">
                  <c:v>152.80000000000001</c:v>
                </c:pt>
                <c:pt idx="4321">
                  <c:v>152.84</c:v>
                </c:pt>
                <c:pt idx="4322">
                  <c:v>152.88</c:v>
                </c:pt>
                <c:pt idx="4323">
                  <c:v>152.91999999999999</c:v>
                </c:pt>
                <c:pt idx="4324">
                  <c:v>152.96</c:v>
                </c:pt>
                <c:pt idx="4325">
                  <c:v>153</c:v>
                </c:pt>
                <c:pt idx="4326">
                  <c:v>153.04</c:v>
                </c:pt>
                <c:pt idx="4327">
                  <c:v>153.08000000000001</c:v>
                </c:pt>
                <c:pt idx="4328">
                  <c:v>153.12</c:v>
                </c:pt>
                <c:pt idx="4329">
                  <c:v>153.16</c:v>
                </c:pt>
                <c:pt idx="4330">
                  <c:v>153.19999999999999</c:v>
                </c:pt>
                <c:pt idx="4331">
                  <c:v>153.24</c:v>
                </c:pt>
                <c:pt idx="4332">
                  <c:v>153.28</c:v>
                </c:pt>
                <c:pt idx="4333">
                  <c:v>153.32</c:v>
                </c:pt>
                <c:pt idx="4334">
                  <c:v>153.36000000000001</c:v>
                </c:pt>
                <c:pt idx="4335">
                  <c:v>153.4</c:v>
                </c:pt>
                <c:pt idx="4336">
                  <c:v>153.44</c:v>
                </c:pt>
                <c:pt idx="4337">
                  <c:v>153.47999999999999</c:v>
                </c:pt>
                <c:pt idx="4338">
                  <c:v>153.52000000000001</c:v>
                </c:pt>
                <c:pt idx="4339">
                  <c:v>153.56</c:v>
                </c:pt>
                <c:pt idx="4340">
                  <c:v>153.6</c:v>
                </c:pt>
                <c:pt idx="4341">
                  <c:v>153.63999999999999</c:v>
                </c:pt>
                <c:pt idx="4342">
                  <c:v>153.68</c:v>
                </c:pt>
                <c:pt idx="4343">
                  <c:v>153.72</c:v>
                </c:pt>
                <c:pt idx="4344">
                  <c:v>153.76</c:v>
                </c:pt>
                <c:pt idx="4345">
                  <c:v>153.80000000000001</c:v>
                </c:pt>
                <c:pt idx="4346">
                  <c:v>153.84</c:v>
                </c:pt>
                <c:pt idx="4347">
                  <c:v>153.88</c:v>
                </c:pt>
                <c:pt idx="4348">
                  <c:v>153.91999999999999</c:v>
                </c:pt>
                <c:pt idx="4349">
                  <c:v>153.96</c:v>
                </c:pt>
                <c:pt idx="4350">
                  <c:v>154</c:v>
                </c:pt>
                <c:pt idx="4351">
                  <c:v>154.04</c:v>
                </c:pt>
                <c:pt idx="4352">
                  <c:v>154.08000000000001</c:v>
                </c:pt>
                <c:pt idx="4353">
                  <c:v>154.12</c:v>
                </c:pt>
                <c:pt idx="4354">
                  <c:v>154.16</c:v>
                </c:pt>
                <c:pt idx="4355">
                  <c:v>154.19999999999999</c:v>
                </c:pt>
                <c:pt idx="4356">
                  <c:v>154.24</c:v>
                </c:pt>
                <c:pt idx="4357">
                  <c:v>154.28</c:v>
                </c:pt>
                <c:pt idx="4358">
                  <c:v>154.32</c:v>
                </c:pt>
                <c:pt idx="4359">
                  <c:v>154.36000000000001</c:v>
                </c:pt>
                <c:pt idx="4360">
                  <c:v>154.4</c:v>
                </c:pt>
                <c:pt idx="4361">
                  <c:v>154.44</c:v>
                </c:pt>
                <c:pt idx="4362">
                  <c:v>154.47999999999999</c:v>
                </c:pt>
                <c:pt idx="4363">
                  <c:v>154.52000000000001</c:v>
                </c:pt>
                <c:pt idx="4364">
                  <c:v>154.56</c:v>
                </c:pt>
                <c:pt idx="4365">
                  <c:v>154.6</c:v>
                </c:pt>
                <c:pt idx="4366">
                  <c:v>154.63999999999999</c:v>
                </c:pt>
                <c:pt idx="4367">
                  <c:v>154.68</c:v>
                </c:pt>
                <c:pt idx="4368">
                  <c:v>154.72</c:v>
                </c:pt>
                <c:pt idx="4369">
                  <c:v>154.76</c:v>
                </c:pt>
                <c:pt idx="4370">
                  <c:v>154.80000000000001</c:v>
                </c:pt>
                <c:pt idx="4371">
                  <c:v>154.84</c:v>
                </c:pt>
                <c:pt idx="4372">
                  <c:v>154.88</c:v>
                </c:pt>
                <c:pt idx="4373">
                  <c:v>154.91999999999999</c:v>
                </c:pt>
                <c:pt idx="4374">
                  <c:v>154.96</c:v>
                </c:pt>
                <c:pt idx="4375">
                  <c:v>155</c:v>
                </c:pt>
                <c:pt idx="4376">
                  <c:v>155.04</c:v>
                </c:pt>
                <c:pt idx="4377">
                  <c:v>155.08000000000001</c:v>
                </c:pt>
                <c:pt idx="4378">
                  <c:v>155.12</c:v>
                </c:pt>
                <c:pt idx="4379">
                  <c:v>155.16</c:v>
                </c:pt>
                <c:pt idx="4380">
                  <c:v>155.19999999999999</c:v>
                </c:pt>
                <c:pt idx="4381">
                  <c:v>155.24</c:v>
                </c:pt>
                <c:pt idx="4382">
                  <c:v>155.28</c:v>
                </c:pt>
                <c:pt idx="4383">
                  <c:v>155.32</c:v>
                </c:pt>
                <c:pt idx="4384">
                  <c:v>155.36000000000001</c:v>
                </c:pt>
                <c:pt idx="4385">
                  <c:v>155.4</c:v>
                </c:pt>
                <c:pt idx="4386">
                  <c:v>155.44</c:v>
                </c:pt>
                <c:pt idx="4387">
                  <c:v>155.47999999999999</c:v>
                </c:pt>
                <c:pt idx="4388">
                  <c:v>155.52000000000001</c:v>
                </c:pt>
                <c:pt idx="4389">
                  <c:v>155.56</c:v>
                </c:pt>
                <c:pt idx="4390">
                  <c:v>155.6</c:v>
                </c:pt>
                <c:pt idx="4391">
                  <c:v>155.63999999999999</c:v>
                </c:pt>
                <c:pt idx="4392">
                  <c:v>155.68</c:v>
                </c:pt>
                <c:pt idx="4393">
                  <c:v>155.72</c:v>
                </c:pt>
                <c:pt idx="4394">
                  <c:v>155.76</c:v>
                </c:pt>
                <c:pt idx="4395">
                  <c:v>155.80000000000001</c:v>
                </c:pt>
                <c:pt idx="4396">
                  <c:v>155.84</c:v>
                </c:pt>
                <c:pt idx="4397">
                  <c:v>155.88</c:v>
                </c:pt>
                <c:pt idx="4398">
                  <c:v>155.91999999999999</c:v>
                </c:pt>
                <c:pt idx="4399">
                  <c:v>155.96</c:v>
                </c:pt>
                <c:pt idx="4400">
                  <c:v>156</c:v>
                </c:pt>
                <c:pt idx="4401">
                  <c:v>156.04</c:v>
                </c:pt>
                <c:pt idx="4402">
                  <c:v>156.08000000000001</c:v>
                </c:pt>
                <c:pt idx="4403">
                  <c:v>156.12</c:v>
                </c:pt>
                <c:pt idx="4404">
                  <c:v>156.16</c:v>
                </c:pt>
                <c:pt idx="4405">
                  <c:v>156.19999999999999</c:v>
                </c:pt>
                <c:pt idx="4406">
                  <c:v>156.24</c:v>
                </c:pt>
                <c:pt idx="4407">
                  <c:v>156.28</c:v>
                </c:pt>
                <c:pt idx="4408">
                  <c:v>156.32</c:v>
                </c:pt>
                <c:pt idx="4409">
                  <c:v>156.36000000000001</c:v>
                </c:pt>
                <c:pt idx="4410">
                  <c:v>156.4</c:v>
                </c:pt>
                <c:pt idx="4411">
                  <c:v>156.44</c:v>
                </c:pt>
                <c:pt idx="4412">
                  <c:v>156.47999999999999</c:v>
                </c:pt>
                <c:pt idx="4413">
                  <c:v>156.52000000000001</c:v>
                </c:pt>
                <c:pt idx="4414">
                  <c:v>156.56</c:v>
                </c:pt>
                <c:pt idx="4415">
                  <c:v>156.6</c:v>
                </c:pt>
                <c:pt idx="4416">
                  <c:v>156.63999999999999</c:v>
                </c:pt>
                <c:pt idx="4417">
                  <c:v>156.68</c:v>
                </c:pt>
                <c:pt idx="4418">
                  <c:v>156.72</c:v>
                </c:pt>
                <c:pt idx="4419">
                  <c:v>156.76</c:v>
                </c:pt>
                <c:pt idx="4420">
                  <c:v>156.80000000000001</c:v>
                </c:pt>
                <c:pt idx="4421">
                  <c:v>156.84</c:v>
                </c:pt>
                <c:pt idx="4422">
                  <c:v>156.88</c:v>
                </c:pt>
                <c:pt idx="4423">
                  <c:v>156.91999999999999</c:v>
                </c:pt>
                <c:pt idx="4424">
                  <c:v>156.96</c:v>
                </c:pt>
                <c:pt idx="4425">
                  <c:v>157</c:v>
                </c:pt>
                <c:pt idx="4426">
                  <c:v>157.04</c:v>
                </c:pt>
                <c:pt idx="4427">
                  <c:v>157.08000000000001</c:v>
                </c:pt>
                <c:pt idx="4428">
                  <c:v>157.12</c:v>
                </c:pt>
                <c:pt idx="4429">
                  <c:v>157.16</c:v>
                </c:pt>
                <c:pt idx="4430">
                  <c:v>157.19999999999999</c:v>
                </c:pt>
                <c:pt idx="4431">
                  <c:v>157.24</c:v>
                </c:pt>
                <c:pt idx="4432">
                  <c:v>157.28</c:v>
                </c:pt>
                <c:pt idx="4433">
                  <c:v>157.32</c:v>
                </c:pt>
                <c:pt idx="4434">
                  <c:v>157.36000000000001</c:v>
                </c:pt>
                <c:pt idx="4435">
                  <c:v>157.4</c:v>
                </c:pt>
                <c:pt idx="4436">
                  <c:v>157.44</c:v>
                </c:pt>
                <c:pt idx="4437">
                  <c:v>157.47999999999999</c:v>
                </c:pt>
                <c:pt idx="4438">
                  <c:v>157.52000000000001</c:v>
                </c:pt>
                <c:pt idx="4439">
                  <c:v>157.56</c:v>
                </c:pt>
                <c:pt idx="4440">
                  <c:v>157.6</c:v>
                </c:pt>
                <c:pt idx="4441">
                  <c:v>157.63999999999999</c:v>
                </c:pt>
                <c:pt idx="4442">
                  <c:v>157.68</c:v>
                </c:pt>
                <c:pt idx="4443">
                  <c:v>157.72</c:v>
                </c:pt>
                <c:pt idx="4444">
                  <c:v>157.76</c:v>
                </c:pt>
                <c:pt idx="4445">
                  <c:v>157.80000000000001</c:v>
                </c:pt>
                <c:pt idx="4446">
                  <c:v>157.84</c:v>
                </c:pt>
                <c:pt idx="4447">
                  <c:v>157.88</c:v>
                </c:pt>
                <c:pt idx="4448">
                  <c:v>157.91999999999999</c:v>
                </c:pt>
                <c:pt idx="4449">
                  <c:v>157.96</c:v>
                </c:pt>
                <c:pt idx="4450">
                  <c:v>158</c:v>
                </c:pt>
                <c:pt idx="4451">
                  <c:v>158.04</c:v>
                </c:pt>
                <c:pt idx="4452">
                  <c:v>158.08000000000001</c:v>
                </c:pt>
                <c:pt idx="4453">
                  <c:v>158.12</c:v>
                </c:pt>
                <c:pt idx="4454">
                  <c:v>158.16</c:v>
                </c:pt>
                <c:pt idx="4455">
                  <c:v>158.19999999999999</c:v>
                </c:pt>
                <c:pt idx="4456">
                  <c:v>158.24</c:v>
                </c:pt>
                <c:pt idx="4457">
                  <c:v>158.28</c:v>
                </c:pt>
                <c:pt idx="4458">
                  <c:v>158.32</c:v>
                </c:pt>
                <c:pt idx="4459">
                  <c:v>158.36000000000001</c:v>
                </c:pt>
                <c:pt idx="4460">
                  <c:v>158.4</c:v>
                </c:pt>
                <c:pt idx="4461">
                  <c:v>158.44</c:v>
                </c:pt>
                <c:pt idx="4462">
                  <c:v>158.47999999999999</c:v>
                </c:pt>
                <c:pt idx="4463">
                  <c:v>158.52000000000001</c:v>
                </c:pt>
                <c:pt idx="4464">
                  <c:v>158.56</c:v>
                </c:pt>
                <c:pt idx="4465">
                  <c:v>158.6</c:v>
                </c:pt>
                <c:pt idx="4466">
                  <c:v>158.63999999999999</c:v>
                </c:pt>
                <c:pt idx="4467">
                  <c:v>158.68</c:v>
                </c:pt>
                <c:pt idx="4468">
                  <c:v>158.72</c:v>
                </c:pt>
                <c:pt idx="4469">
                  <c:v>158.76</c:v>
                </c:pt>
                <c:pt idx="4470">
                  <c:v>158.80000000000001</c:v>
                </c:pt>
                <c:pt idx="4471">
                  <c:v>158.84</c:v>
                </c:pt>
                <c:pt idx="4472">
                  <c:v>158.88</c:v>
                </c:pt>
                <c:pt idx="4473">
                  <c:v>158.91999999999999</c:v>
                </c:pt>
                <c:pt idx="4474">
                  <c:v>158.96</c:v>
                </c:pt>
                <c:pt idx="4475">
                  <c:v>159</c:v>
                </c:pt>
                <c:pt idx="4476">
                  <c:v>159.04</c:v>
                </c:pt>
                <c:pt idx="4477">
                  <c:v>159.08000000000001</c:v>
                </c:pt>
                <c:pt idx="4478">
                  <c:v>159.12</c:v>
                </c:pt>
                <c:pt idx="4479">
                  <c:v>159.16</c:v>
                </c:pt>
                <c:pt idx="4480">
                  <c:v>159.19999999999999</c:v>
                </c:pt>
                <c:pt idx="4481">
                  <c:v>159.24</c:v>
                </c:pt>
                <c:pt idx="4482">
                  <c:v>159.28</c:v>
                </c:pt>
                <c:pt idx="4483">
                  <c:v>159.32</c:v>
                </c:pt>
                <c:pt idx="4484">
                  <c:v>159.36000000000001</c:v>
                </c:pt>
                <c:pt idx="4485">
                  <c:v>159.4</c:v>
                </c:pt>
                <c:pt idx="4486">
                  <c:v>159.44</c:v>
                </c:pt>
                <c:pt idx="4487">
                  <c:v>159.47999999999999</c:v>
                </c:pt>
                <c:pt idx="4488">
                  <c:v>159.52000000000001</c:v>
                </c:pt>
                <c:pt idx="4489">
                  <c:v>159.56</c:v>
                </c:pt>
                <c:pt idx="4490">
                  <c:v>159.6</c:v>
                </c:pt>
                <c:pt idx="4491">
                  <c:v>159.63999999999999</c:v>
                </c:pt>
                <c:pt idx="4492">
                  <c:v>159.68</c:v>
                </c:pt>
                <c:pt idx="4493">
                  <c:v>159.72</c:v>
                </c:pt>
                <c:pt idx="4494">
                  <c:v>159.76</c:v>
                </c:pt>
                <c:pt idx="4495">
                  <c:v>159.80000000000001</c:v>
                </c:pt>
                <c:pt idx="4496">
                  <c:v>159.84</c:v>
                </c:pt>
                <c:pt idx="4497">
                  <c:v>159.88</c:v>
                </c:pt>
                <c:pt idx="4498">
                  <c:v>159.91999999999999</c:v>
                </c:pt>
                <c:pt idx="4499">
                  <c:v>159.96</c:v>
                </c:pt>
                <c:pt idx="4500">
                  <c:v>160</c:v>
                </c:pt>
                <c:pt idx="4501">
                  <c:v>160.04</c:v>
                </c:pt>
                <c:pt idx="4502">
                  <c:v>160.08000000000001</c:v>
                </c:pt>
                <c:pt idx="4503">
                  <c:v>160.12</c:v>
                </c:pt>
                <c:pt idx="4504">
                  <c:v>160.16</c:v>
                </c:pt>
                <c:pt idx="4505">
                  <c:v>160.19999999999999</c:v>
                </c:pt>
                <c:pt idx="4506">
                  <c:v>160.24</c:v>
                </c:pt>
                <c:pt idx="4507">
                  <c:v>160.28</c:v>
                </c:pt>
                <c:pt idx="4508">
                  <c:v>160.32</c:v>
                </c:pt>
                <c:pt idx="4509">
                  <c:v>160.36000000000001</c:v>
                </c:pt>
                <c:pt idx="4510">
                  <c:v>160.4</c:v>
                </c:pt>
                <c:pt idx="4511">
                  <c:v>160.44</c:v>
                </c:pt>
                <c:pt idx="4512">
                  <c:v>160.47999999999999</c:v>
                </c:pt>
                <c:pt idx="4513">
                  <c:v>160.52000000000001</c:v>
                </c:pt>
                <c:pt idx="4514">
                  <c:v>160.56</c:v>
                </c:pt>
                <c:pt idx="4515">
                  <c:v>160.6</c:v>
                </c:pt>
                <c:pt idx="4516">
                  <c:v>160.63999999999999</c:v>
                </c:pt>
                <c:pt idx="4517">
                  <c:v>160.68</c:v>
                </c:pt>
                <c:pt idx="4518">
                  <c:v>160.72</c:v>
                </c:pt>
                <c:pt idx="4519">
                  <c:v>160.76</c:v>
                </c:pt>
                <c:pt idx="4520">
                  <c:v>160.80000000000001</c:v>
                </c:pt>
                <c:pt idx="4521">
                  <c:v>160.84</c:v>
                </c:pt>
                <c:pt idx="4522">
                  <c:v>160.88</c:v>
                </c:pt>
                <c:pt idx="4523">
                  <c:v>160.91999999999999</c:v>
                </c:pt>
                <c:pt idx="4524">
                  <c:v>160.96</c:v>
                </c:pt>
                <c:pt idx="4525">
                  <c:v>161</c:v>
                </c:pt>
                <c:pt idx="4526">
                  <c:v>161.04</c:v>
                </c:pt>
                <c:pt idx="4527">
                  <c:v>161.08000000000001</c:v>
                </c:pt>
                <c:pt idx="4528">
                  <c:v>161.12</c:v>
                </c:pt>
                <c:pt idx="4529">
                  <c:v>161.16</c:v>
                </c:pt>
                <c:pt idx="4530">
                  <c:v>161.19999999999999</c:v>
                </c:pt>
                <c:pt idx="4531">
                  <c:v>161.24</c:v>
                </c:pt>
                <c:pt idx="4532">
                  <c:v>161.28</c:v>
                </c:pt>
                <c:pt idx="4533">
                  <c:v>161.32</c:v>
                </c:pt>
                <c:pt idx="4534">
                  <c:v>161.36000000000001</c:v>
                </c:pt>
                <c:pt idx="4535">
                  <c:v>161.4</c:v>
                </c:pt>
                <c:pt idx="4536">
                  <c:v>161.44</c:v>
                </c:pt>
                <c:pt idx="4537">
                  <c:v>161.47999999999999</c:v>
                </c:pt>
                <c:pt idx="4538">
                  <c:v>161.52000000000001</c:v>
                </c:pt>
                <c:pt idx="4539">
                  <c:v>161.56</c:v>
                </c:pt>
                <c:pt idx="4540">
                  <c:v>161.6</c:v>
                </c:pt>
                <c:pt idx="4541">
                  <c:v>161.63999999999999</c:v>
                </c:pt>
                <c:pt idx="4542">
                  <c:v>161.68</c:v>
                </c:pt>
                <c:pt idx="4543">
                  <c:v>161.72</c:v>
                </c:pt>
                <c:pt idx="4544">
                  <c:v>161.76</c:v>
                </c:pt>
                <c:pt idx="4545">
                  <c:v>161.80000000000001</c:v>
                </c:pt>
                <c:pt idx="4546">
                  <c:v>161.84</c:v>
                </c:pt>
                <c:pt idx="4547">
                  <c:v>161.88</c:v>
                </c:pt>
                <c:pt idx="4548">
                  <c:v>161.91999999999999</c:v>
                </c:pt>
                <c:pt idx="4549">
                  <c:v>161.96</c:v>
                </c:pt>
                <c:pt idx="4550">
                  <c:v>162</c:v>
                </c:pt>
                <c:pt idx="4551">
                  <c:v>162.04</c:v>
                </c:pt>
                <c:pt idx="4552">
                  <c:v>162.08000000000001</c:v>
                </c:pt>
                <c:pt idx="4553">
                  <c:v>162.12</c:v>
                </c:pt>
                <c:pt idx="4554">
                  <c:v>162.16</c:v>
                </c:pt>
                <c:pt idx="4555">
                  <c:v>162.19999999999999</c:v>
                </c:pt>
                <c:pt idx="4556">
                  <c:v>162.24</c:v>
                </c:pt>
                <c:pt idx="4557">
                  <c:v>162.28</c:v>
                </c:pt>
                <c:pt idx="4558">
                  <c:v>162.32</c:v>
                </c:pt>
                <c:pt idx="4559">
                  <c:v>162.36000000000001</c:v>
                </c:pt>
                <c:pt idx="4560">
                  <c:v>162.4</c:v>
                </c:pt>
                <c:pt idx="4561">
                  <c:v>162.44</c:v>
                </c:pt>
                <c:pt idx="4562">
                  <c:v>162.47999999999999</c:v>
                </c:pt>
                <c:pt idx="4563">
                  <c:v>162.52000000000001</c:v>
                </c:pt>
                <c:pt idx="4564">
                  <c:v>162.56</c:v>
                </c:pt>
                <c:pt idx="4565">
                  <c:v>162.6</c:v>
                </c:pt>
                <c:pt idx="4566">
                  <c:v>162.63999999999999</c:v>
                </c:pt>
                <c:pt idx="4567">
                  <c:v>162.68</c:v>
                </c:pt>
                <c:pt idx="4568">
                  <c:v>162.72</c:v>
                </c:pt>
                <c:pt idx="4569">
                  <c:v>162.76</c:v>
                </c:pt>
                <c:pt idx="4570">
                  <c:v>162.80000000000001</c:v>
                </c:pt>
                <c:pt idx="4571">
                  <c:v>162.84</c:v>
                </c:pt>
                <c:pt idx="4572">
                  <c:v>162.88</c:v>
                </c:pt>
                <c:pt idx="4573">
                  <c:v>162.91999999999999</c:v>
                </c:pt>
                <c:pt idx="4574">
                  <c:v>162.96</c:v>
                </c:pt>
                <c:pt idx="4575">
                  <c:v>163</c:v>
                </c:pt>
                <c:pt idx="4576">
                  <c:v>163.04</c:v>
                </c:pt>
                <c:pt idx="4577">
                  <c:v>163.08000000000001</c:v>
                </c:pt>
                <c:pt idx="4578">
                  <c:v>163.12</c:v>
                </c:pt>
                <c:pt idx="4579">
                  <c:v>163.16</c:v>
                </c:pt>
                <c:pt idx="4580">
                  <c:v>163.19999999999999</c:v>
                </c:pt>
                <c:pt idx="4581">
                  <c:v>163.24</c:v>
                </c:pt>
                <c:pt idx="4582">
                  <c:v>163.28</c:v>
                </c:pt>
                <c:pt idx="4583">
                  <c:v>163.32</c:v>
                </c:pt>
                <c:pt idx="4584">
                  <c:v>163.36000000000001</c:v>
                </c:pt>
                <c:pt idx="4585">
                  <c:v>163.4</c:v>
                </c:pt>
                <c:pt idx="4586">
                  <c:v>163.44</c:v>
                </c:pt>
                <c:pt idx="4587">
                  <c:v>163.47999999999999</c:v>
                </c:pt>
                <c:pt idx="4588">
                  <c:v>163.52000000000001</c:v>
                </c:pt>
                <c:pt idx="4589">
                  <c:v>163.56</c:v>
                </c:pt>
                <c:pt idx="4590">
                  <c:v>163.6</c:v>
                </c:pt>
                <c:pt idx="4591">
                  <c:v>163.63999999999999</c:v>
                </c:pt>
                <c:pt idx="4592">
                  <c:v>163.68</c:v>
                </c:pt>
                <c:pt idx="4593">
                  <c:v>163.72</c:v>
                </c:pt>
                <c:pt idx="4594">
                  <c:v>163.76</c:v>
                </c:pt>
                <c:pt idx="4595">
                  <c:v>163.80000000000001</c:v>
                </c:pt>
                <c:pt idx="4596">
                  <c:v>163.84</c:v>
                </c:pt>
                <c:pt idx="4597">
                  <c:v>163.88</c:v>
                </c:pt>
                <c:pt idx="4598">
                  <c:v>163.92</c:v>
                </c:pt>
                <c:pt idx="4599">
                  <c:v>163.96</c:v>
                </c:pt>
                <c:pt idx="4600">
                  <c:v>164</c:v>
                </c:pt>
                <c:pt idx="4601">
                  <c:v>164.04</c:v>
                </c:pt>
                <c:pt idx="4602">
                  <c:v>164.08</c:v>
                </c:pt>
                <c:pt idx="4603">
                  <c:v>164.12</c:v>
                </c:pt>
                <c:pt idx="4604">
                  <c:v>164.16</c:v>
                </c:pt>
                <c:pt idx="4605">
                  <c:v>164.2</c:v>
                </c:pt>
                <c:pt idx="4606">
                  <c:v>164.24</c:v>
                </c:pt>
                <c:pt idx="4607">
                  <c:v>164.28</c:v>
                </c:pt>
                <c:pt idx="4608">
                  <c:v>164.32</c:v>
                </c:pt>
                <c:pt idx="4609">
                  <c:v>164.36</c:v>
                </c:pt>
                <c:pt idx="4610">
                  <c:v>164.4</c:v>
                </c:pt>
                <c:pt idx="4611">
                  <c:v>164.44</c:v>
                </c:pt>
                <c:pt idx="4612">
                  <c:v>164.48</c:v>
                </c:pt>
                <c:pt idx="4613">
                  <c:v>164.52</c:v>
                </c:pt>
                <c:pt idx="4614">
                  <c:v>164.56</c:v>
                </c:pt>
                <c:pt idx="4615">
                  <c:v>164.6</c:v>
                </c:pt>
                <c:pt idx="4616">
                  <c:v>164.64</c:v>
                </c:pt>
                <c:pt idx="4617">
                  <c:v>164.68</c:v>
                </c:pt>
                <c:pt idx="4618">
                  <c:v>164.72</c:v>
                </c:pt>
                <c:pt idx="4619">
                  <c:v>164.76</c:v>
                </c:pt>
                <c:pt idx="4620">
                  <c:v>164.8</c:v>
                </c:pt>
                <c:pt idx="4621">
                  <c:v>164.84</c:v>
                </c:pt>
                <c:pt idx="4622">
                  <c:v>164.88</c:v>
                </c:pt>
                <c:pt idx="4623">
                  <c:v>164.92</c:v>
                </c:pt>
                <c:pt idx="4624">
                  <c:v>164.96</c:v>
                </c:pt>
                <c:pt idx="4625">
                  <c:v>165</c:v>
                </c:pt>
                <c:pt idx="4626">
                  <c:v>165.04</c:v>
                </c:pt>
                <c:pt idx="4627">
                  <c:v>165.08</c:v>
                </c:pt>
                <c:pt idx="4628">
                  <c:v>165.12</c:v>
                </c:pt>
                <c:pt idx="4629">
                  <c:v>165.16</c:v>
                </c:pt>
                <c:pt idx="4630">
                  <c:v>165.2</c:v>
                </c:pt>
                <c:pt idx="4631">
                  <c:v>165.24</c:v>
                </c:pt>
                <c:pt idx="4632">
                  <c:v>165.28</c:v>
                </c:pt>
                <c:pt idx="4633">
                  <c:v>165.32</c:v>
                </c:pt>
                <c:pt idx="4634">
                  <c:v>165.36</c:v>
                </c:pt>
                <c:pt idx="4635">
                  <c:v>165.4</c:v>
                </c:pt>
                <c:pt idx="4636">
                  <c:v>165.44</c:v>
                </c:pt>
                <c:pt idx="4637">
                  <c:v>165.48</c:v>
                </c:pt>
                <c:pt idx="4638">
                  <c:v>165.52</c:v>
                </c:pt>
                <c:pt idx="4639">
                  <c:v>165.56</c:v>
                </c:pt>
                <c:pt idx="4640">
                  <c:v>165.6</c:v>
                </c:pt>
                <c:pt idx="4641">
                  <c:v>165.64</c:v>
                </c:pt>
                <c:pt idx="4642">
                  <c:v>165.68</c:v>
                </c:pt>
                <c:pt idx="4643">
                  <c:v>165.72</c:v>
                </c:pt>
                <c:pt idx="4644">
                  <c:v>165.76</c:v>
                </c:pt>
                <c:pt idx="4645">
                  <c:v>165.8</c:v>
                </c:pt>
                <c:pt idx="4646">
                  <c:v>165.84</c:v>
                </c:pt>
                <c:pt idx="4647">
                  <c:v>165.88</c:v>
                </c:pt>
                <c:pt idx="4648">
                  <c:v>165.92</c:v>
                </c:pt>
                <c:pt idx="4649">
                  <c:v>165.96</c:v>
                </c:pt>
                <c:pt idx="4650">
                  <c:v>166</c:v>
                </c:pt>
                <c:pt idx="4651">
                  <c:v>166.04</c:v>
                </c:pt>
                <c:pt idx="4652">
                  <c:v>166.08</c:v>
                </c:pt>
                <c:pt idx="4653">
                  <c:v>166.12</c:v>
                </c:pt>
                <c:pt idx="4654">
                  <c:v>166.16</c:v>
                </c:pt>
                <c:pt idx="4655">
                  <c:v>166.2</c:v>
                </c:pt>
                <c:pt idx="4656">
                  <c:v>166.24</c:v>
                </c:pt>
                <c:pt idx="4657">
                  <c:v>166.28</c:v>
                </c:pt>
                <c:pt idx="4658">
                  <c:v>166.32</c:v>
                </c:pt>
                <c:pt idx="4659">
                  <c:v>166.36</c:v>
                </c:pt>
                <c:pt idx="4660">
                  <c:v>166.4</c:v>
                </c:pt>
                <c:pt idx="4661">
                  <c:v>166.44</c:v>
                </c:pt>
                <c:pt idx="4662">
                  <c:v>166.48</c:v>
                </c:pt>
                <c:pt idx="4663">
                  <c:v>166.52</c:v>
                </c:pt>
                <c:pt idx="4664">
                  <c:v>166.56</c:v>
                </c:pt>
                <c:pt idx="4665">
                  <c:v>166.6</c:v>
                </c:pt>
                <c:pt idx="4666">
                  <c:v>166.64</c:v>
                </c:pt>
                <c:pt idx="4667">
                  <c:v>166.68</c:v>
                </c:pt>
                <c:pt idx="4668">
                  <c:v>166.72</c:v>
                </c:pt>
                <c:pt idx="4669">
                  <c:v>166.76</c:v>
                </c:pt>
                <c:pt idx="4670">
                  <c:v>166.8</c:v>
                </c:pt>
                <c:pt idx="4671">
                  <c:v>166.84</c:v>
                </c:pt>
                <c:pt idx="4672">
                  <c:v>166.88</c:v>
                </c:pt>
                <c:pt idx="4673">
                  <c:v>166.92</c:v>
                </c:pt>
                <c:pt idx="4674">
                  <c:v>166.96</c:v>
                </c:pt>
                <c:pt idx="4675">
                  <c:v>167</c:v>
                </c:pt>
                <c:pt idx="4676">
                  <c:v>167.04</c:v>
                </c:pt>
                <c:pt idx="4677">
                  <c:v>167.08</c:v>
                </c:pt>
                <c:pt idx="4678">
                  <c:v>167.12</c:v>
                </c:pt>
                <c:pt idx="4679">
                  <c:v>167.16</c:v>
                </c:pt>
                <c:pt idx="4680">
                  <c:v>167.2</c:v>
                </c:pt>
                <c:pt idx="4681">
                  <c:v>167.24</c:v>
                </c:pt>
                <c:pt idx="4682">
                  <c:v>167.28</c:v>
                </c:pt>
                <c:pt idx="4683">
                  <c:v>167.32</c:v>
                </c:pt>
                <c:pt idx="4684">
                  <c:v>167.36</c:v>
                </c:pt>
                <c:pt idx="4685">
                  <c:v>167.4</c:v>
                </c:pt>
                <c:pt idx="4686">
                  <c:v>167.44</c:v>
                </c:pt>
                <c:pt idx="4687">
                  <c:v>167.48</c:v>
                </c:pt>
                <c:pt idx="4688">
                  <c:v>167.52</c:v>
                </c:pt>
                <c:pt idx="4689">
                  <c:v>167.56</c:v>
                </c:pt>
                <c:pt idx="4690">
                  <c:v>167.6</c:v>
                </c:pt>
                <c:pt idx="4691">
                  <c:v>167.64</c:v>
                </c:pt>
                <c:pt idx="4692">
                  <c:v>167.68</c:v>
                </c:pt>
                <c:pt idx="4693">
                  <c:v>167.72</c:v>
                </c:pt>
                <c:pt idx="4694">
                  <c:v>167.76</c:v>
                </c:pt>
                <c:pt idx="4695">
                  <c:v>167.8</c:v>
                </c:pt>
                <c:pt idx="4696">
                  <c:v>167.84</c:v>
                </c:pt>
                <c:pt idx="4697">
                  <c:v>167.88</c:v>
                </c:pt>
                <c:pt idx="4698">
                  <c:v>167.92</c:v>
                </c:pt>
                <c:pt idx="4699">
                  <c:v>167.96</c:v>
                </c:pt>
                <c:pt idx="4700">
                  <c:v>168</c:v>
                </c:pt>
                <c:pt idx="4701">
                  <c:v>168.04</c:v>
                </c:pt>
                <c:pt idx="4702">
                  <c:v>168.08</c:v>
                </c:pt>
                <c:pt idx="4703">
                  <c:v>168.12</c:v>
                </c:pt>
                <c:pt idx="4704">
                  <c:v>168.16</c:v>
                </c:pt>
                <c:pt idx="4705">
                  <c:v>168.2</c:v>
                </c:pt>
                <c:pt idx="4706">
                  <c:v>168.24</c:v>
                </c:pt>
                <c:pt idx="4707">
                  <c:v>168.28</c:v>
                </c:pt>
                <c:pt idx="4708">
                  <c:v>168.32</c:v>
                </c:pt>
                <c:pt idx="4709">
                  <c:v>168.36</c:v>
                </c:pt>
                <c:pt idx="4710">
                  <c:v>168.4</c:v>
                </c:pt>
                <c:pt idx="4711">
                  <c:v>168.44</c:v>
                </c:pt>
                <c:pt idx="4712">
                  <c:v>168.48</c:v>
                </c:pt>
                <c:pt idx="4713">
                  <c:v>168.52</c:v>
                </c:pt>
                <c:pt idx="4714">
                  <c:v>168.56</c:v>
                </c:pt>
                <c:pt idx="4715">
                  <c:v>168.6</c:v>
                </c:pt>
                <c:pt idx="4716">
                  <c:v>168.64</c:v>
                </c:pt>
                <c:pt idx="4717">
                  <c:v>168.68</c:v>
                </c:pt>
                <c:pt idx="4718">
                  <c:v>168.72</c:v>
                </c:pt>
                <c:pt idx="4719">
                  <c:v>168.76</c:v>
                </c:pt>
                <c:pt idx="4720">
                  <c:v>168.8</c:v>
                </c:pt>
                <c:pt idx="4721">
                  <c:v>168.84</c:v>
                </c:pt>
                <c:pt idx="4722">
                  <c:v>168.88</c:v>
                </c:pt>
                <c:pt idx="4723">
                  <c:v>168.92</c:v>
                </c:pt>
                <c:pt idx="4724">
                  <c:v>168.96</c:v>
                </c:pt>
                <c:pt idx="4725">
                  <c:v>169</c:v>
                </c:pt>
                <c:pt idx="4726">
                  <c:v>169.04</c:v>
                </c:pt>
                <c:pt idx="4727">
                  <c:v>169.08</c:v>
                </c:pt>
                <c:pt idx="4728">
                  <c:v>169.12</c:v>
                </c:pt>
                <c:pt idx="4729">
                  <c:v>169.16</c:v>
                </c:pt>
                <c:pt idx="4730">
                  <c:v>169.2</c:v>
                </c:pt>
                <c:pt idx="4731">
                  <c:v>169.24</c:v>
                </c:pt>
                <c:pt idx="4732">
                  <c:v>169.28</c:v>
                </c:pt>
                <c:pt idx="4733">
                  <c:v>169.32</c:v>
                </c:pt>
                <c:pt idx="4734">
                  <c:v>169.36</c:v>
                </c:pt>
                <c:pt idx="4735">
                  <c:v>169.4</c:v>
                </c:pt>
                <c:pt idx="4736">
                  <c:v>169.44</c:v>
                </c:pt>
                <c:pt idx="4737">
                  <c:v>169.48</c:v>
                </c:pt>
                <c:pt idx="4738">
                  <c:v>169.52</c:v>
                </c:pt>
                <c:pt idx="4739">
                  <c:v>169.56</c:v>
                </c:pt>
                <c:pt idx="4740">
                  <c:v>169.6</c:v>
                </c:pt>
                <c:pt idx="4741">
                  <c:v>169.64</c:v>
                </c:pt>
                <c:pt idx="4742">
                  <c:v>169.68</c:v>
                </c:pt>
                <c:pt idx="4743">
                  <c:v>169.72</c:v>
                </c:pt>
                <c:pt idx="4744">
                  <c:v>169.76</c:v>
                </c:pt>
                <c:pt idx="4745">
                  <c:v>169.8</c:v>
                </c:pt>
                <c:pt idx="4746">
                  <c:v>169.84</c:v>
                </c:pt>
                <c:pt idx="4747">
                  <c:v>169.88</c:v>
                </c:pt>
                <c:pt idx="4748">
                  <c:v>169.92</c:v>
                </c:pt>
                <c:pt idx="4749">
                  <c:v>169.96</c:v>
                </c:pt>
                <c:pt idx="4750">
                  <c:v>170</c:v>
                </c:pt>
                <c:pt idx="4751">
                  <c:v>170.04</c:v>
                </c:pt>
                <c:pt idx="4752">
                  <c:v>170.08</c:v>
                </c:pt>
                <c:pt idx="4753">
                  <c:v>170.12</c:v>
                </c:pt>
                <c:pt idx="4754">
                  <c:v>170.16</c:v>
                </c:pt>
                <c:pt idx="4755">
                  <c:v>170.2</c:v>
                </c:pt>
                <c:pt idx="4756">
                  <c:v>170.24</c:v>
                </c:pt>
                <c:pt idx="4757">
                  <c:v>170.28</c:v>
                </c:pt>
                <c:pt idx="4758">
                  <c:v>170.32</c:v>
                </c:pt>
                <c:pt idx="4759">
                  <c:v>170.36</c:v>
                </c:pt>
                <c:pt idx="4760">
                  <c:v>170.4</c:v>
                </c:pt>
                <c:pt idx="4761">
                  <c:v>170.44</c:v>
                </c:pt>
                <c:pt idx="4762">
                  <c:v>170.48</c:v>
                </c:pt>
                <c:pt idx="4763">
                  <c:v>170.52</c:v>
                </c:pt>
                <c:pt idx="4764">
                  <c:v>170.56</c:v>
                </c:pt>
                <c:pt idx="4765">
                  <c:v>170.6</c:v>
                </c:pt>
                <c:pt idx="4766">
                  <c:v>170.64</c:v>
                </c:pt>
                <c:pt idx="4767">
                  <c:v>170.68</c:v>
                </c:pt>
                <c:pt idx="4768">
                  <c:v>170.72</c:v>
                </c:pt>
                <c:pt idx="4769">
                  <c:v>170.76</c:v>
                </c:pt>
                <c:pt idx="4770">
                  <c:v>170.8</c:v>
                </c:pt>
                <c:pt idx="4771">
                  <c:v>170.84</c:v>
                </c:pt>
                <c:pt idx="4772">
                  <c:v>170.88</c:v>
                </c:pt>
                <c:pt idx="4773">
                  <c:v>170.92</c:v>
                </c:pt>
                <c:pt idx="4774">
                  <c:v>170.96</c:v>
                </c:pt>
                <c:pt idx="4775">
                  <c:v>171</c:v>
                </c:pt>
                <c:pt idx="4776">
                  <c:v>171.04</c:v>
                </c:pt>
                <c:pt idx="4777">
                  <c:v>171.08</c:v>
                </c:pt>
                <c:pt idx="4778">
                  <c:v>171.12</c:v>
                </c:pt>
                <c:pt idx="4779">
                  <c:v>171.16</c:v>
                </c:pt>
                <c:pt idx="4780">
                  <c:v>171.2</c:v>
                </c:pt>
                <c:pt idx="4781">
                  <c:v>171.24</c:v>
                </c:pt>
                <c:pt idx="4782">
                  <c:v>171.28</c:v>
                </c:pt>
                <c:pt idx="4783">
                  <c:v>171.32</c:v>
                </c:pt>
                <c:pt idx="4784">
                  <c:v>171.36</c:v>
                </c:pt>
                <c:pt idx="4785">
                  <c:v>171.4</c:v>
                </c:pt>
                <c:pt idx="4786">
                  <c:v>171.44</c:v>
                </c:pt>
                <c:pt idx="4787">
                  <c:v>171.48</c:v>
                </c:pt>
                <c:pt idx="4788">
                  <c:v>171.52</c:v>
                </c:pt>
                <c:pt idx="4789">
                  <c:v>171.56</c:v>
                </c:pt>
                <c:pt idx="4790">
                  <c:v>171.6</c:v>
                </c:pt>
                <c:pt idx="4791">
                  <c:v>171.64</c:v>
                </c:pt>
                <c:pt idx="4792">
                  <c:v>171.68</c:v>
                </c:pt>
                <c:pt idx="4793">
                  <c:v>171.72</c:v>
                </c:pt>
                <c:pt idx="4794">
                  <c:v>171.76</c:v>
                </c:pt>
                <c:pt idx="4795">
                  <c:v>171.8</c:v>
                </c:pt>
                <c:pt idx="4796">
                  <c:v>171.84</c:v>
                </c:pt>
                <c:pt idx="4797">
                  <c:v>171.88</c:v>
                </c:pt>
                <c:pt idx="4798">
                  <c:v>171.92</c:v>
                </c:pt>
                <c:pt idx="4799">
                  <c:v>171.96</c:v>
                </c:pt>
                <c:pt idx="4800">
                  <c:v>172</c:v>
                </c:pt>
                <c:pt idx="4801">
                  <c:v>172.04</c:v>
                </c:pt>
                <c:pt idx="4802">
                  <c:v>172.08</c:v>
                </c:pt>
                <c:pt idx="4803">
                  <c:v>172.12</c:v>
                </c:pt>
                <c:pt idx="4804">
                  <c:v>172.16</c:v>
                </c:pt>
                <c:pt idx="4805">
                  <c:v>172.2</c:v>
                </c:pt>
                <c:pt idx="4806">
                  <c:v>172.24</c:v>
                </c:pt>
                <c:pt idx="4807">
                  <c:v>172.28</c:v>
                </c:pt>
                <c:pt idx="4808">
                  <c:v>172.32</c:v>
                </c:pt>
                <c:pt idx="4809">
                  <c:v>172.36</c:v>
                </c:pt>
                <c:pt idx="4810">
                  <c:v>172.4</c:v>
                </c:pt>
                <c:pt idx="4811">
                  <c:v>172.44</c:v>
                </c:pt>
                <c:pt idx="4812">
                  <c:v>172.48</c:v>
                </c:pt>
                <c:pt idx="4813">
                  <c:v>172.52</c:v>
                </c:pt>
                <c:pt idx="4814">
                  <c:v>172.56</c:v>
                </c:pt>
                <c:pt idx="4815">
                  <c:v>172.6</c:v>
                </c:pt>
                <c:pt idx="4816">
                  <c:v>172.64</c:v>
                </c:pt>
                <c:pt idx="4817">
                  <c:v>172.68</c:v>
                </c:pt>
                <c:pt idx="4818">
                  <c:v>172.72</c:v>
                </c:pt>
                <c:pt idx="4819">
                  <c:v>172.76</c:v>
                </c:pt>
                <c:pt idx="4820">
                  <c:v>172.8</c:v>
                </c:pt>
                <c:pt idx="4821">
                  <c:v>172.84</c:v>
                </c:pt>
                <c:pt idx="4822">
                  <c:v>172.88</c:v>
                </c:pt>
                <c:pt idx="4823">
                  <c:v>172.92</c:v>
                </c:pt>
                <c:pt idx="4824">
                  <c:v>172.96</c:v>
                </c:pt>
                <c:pt idx="4825">
                  <c:v>173</c:v>
                </c:pt>
                <c:pt idx="4826">
                  <c:v>173.04</c:v>
                </c:pt>
                <c:pt idx="4827">
                  <c:v>173.08</c:v>
                </c:pt>
                <c:pt idx="4828">
                  <c:v>173.12</c:v>
                </c:pt>
                <c:pt idx="4829">
                  <c:v>173.16</c:v>
                </c:pt>
                <c:pt idx="4830">
                  <c:v>173.2</c:v>
                </c:pt>
                <c:pt idx="4831">
                  <c:v>173.24</c:v>
                </c:pt>
                <c:pt idx="4832">
                  <c:v>173.28</c:v>
                </c:pt>
                <c:pt idx="4833">
                  <c:v>173.32</c:v>
                </c:pt>
                <c:pt idx="4834">
                  <c:v>173.36</c:v>
                </c:pt>
                <c:pt idx="4835">
                  <c:v>173.4</c:v>
                </c:pt>
                <c:pt idx="4836">
                  <c:v>173.44</c:v>
                </c:pt>
                <c:pt idx="4837">
                  <c:v>173.48</c:v>
                </c:pt>
                <c:pt idx="4838">
                  <c:v>173.52</c:v>
                </c:pt>
                <c:pt idx="4839">
                  <c:v>173.56</c:v>
                </c:pt>
                <c:pt idx="4840">
                  <c:v>173.6</c:v>
                </c:pt>
                <c:pt idx="4841">
                  <c:v>173.64</c:v>
                </c:pt>
                <c:pt idx="4842">
                  <c:v>173.68</c:v>
                </c:pt>
                <c:pt idx="4843">
                  <c:v>173.72</c:v>
                </c:pt>
                <c:pt idx="4844">
                  <c:v>173.76</c:v>
                </c:pt>
                <c:pt idx="4845">
                  <c:v>173.8</c:v>
                </c:pt>
                <c:pt idx="4846">
                  <c:v>173.84</c:v>
                </c:pt>
                <c:pt idx="4847">
                  <c:v>173.88</c:v>
                </c:pt>
                <c:pt idx="4848">
                  <c:v>173.92</c:v>
                </c:pt>
                <c:pt idx="4849">
                  <c:v>173.96</c:v>
                </c:pt>
                <c:pt idx="4850">
                  <c:v>174</c:v>
                </c:pt>
                <c:pt idx="4851">
                  <c:v>174.04</c:v>
                </c:pt>
                <c:pt idx="4852">
                  <c:v>174.08</c:v>
                </c:pt>
                <c:pt idx="4853">
                  <c:v>174.12</c:v>
                </c:pt>
                <c:pt idx="4854">
                  <c:v>174.16</c:v>
                </c:pt>
                <c:pt idx="4855">
                  <c:v>174.2</c:v>
                </c:pt>
                <c:pt idx="4856">
                  <c:v>174.24</c:v>
                </c:pt>
                <c:pt idx="4857">
                  <c:v>174.28</c:v>
                </c:pt>
                <c:pt idx="4858">
                  <c:v>174.32</c:v>
                </c:pt>
                <c:pt idx="4859">
                  <c:v>174.36</c:v>
                </c:pt>
                <c:pt idx="4860">
                  <c:v>174.4</c:v>
                </c:pt>
                <c:pt idx="4861">
                  <c:v>174.44</c:v>
                </c:pt>
                <c:pt idx="4862">
                  <c:v>174.48</c:v>
                </c:pt>
                <c:pt idx="4863">
                  <c:v>174.52</c:v>
                </c:pt>
                <c:pt idx="4864">
                  <c:v>174.56</c:v>
                </c:pt>
                <c:pt idx="4865">
                  <c:v>174.6</c:v>
                </c:pt>
                <c:pt idx="4866">
                  <c:v>174.64</c:v>
                </c:pt>
                <c:pt idx="4867">
                  <c:v>174.68</c:v>
                </c:pt>
                <c:pt idx="4868">
                  <c:v>174.72</c:v>
                </c:pt>
                <c:pt idx="4869">
                  <c:v>174.76</c:v>
                </c:pt>
                <c:pt idx="4870">
                  <c:v>174.8</c:v>
                </c:pt>
                <c:pt idx="4871">
                  <c:v>174.84</c:v>
                </c:pt>
                <c:pt idx="4872">
                  <c:v>174.88</c:v>
                </c:pt>
                <c:pt idx="4873">
                  <c:v>174.92</c:v>
                </c:pt>
                <c:pt idx="4874">
                  <c:v>174.96</c:v>
                </c:pt>
                <c:pt idx="4875">
                  <c:v>175</c:v>
                </c:pt>
                <c:pt idx="4876">
                  <c:v>175.04</c:v>
                </c:pt>
                <c:pt idx="4877">
                  <c:v>175.08</c:v>
                </c:pt>
                <c:pt idx="4878">
                  <c:v>175.12</c:v>
                </c:pt>
                <c:pt idx="4879">
                  <c:v>175.16</c:v>
                </c:pt>
                <c:pt idx="4880">
                  <c:v>175.2</c:v>
                </c:pt>
                <c:pt idx="4881">
                  <c:v>175.24</c:v>
                </c:pt>
                <c:pt idx="4882">
                  <c:v>175.28</c:v>
                </c:pt>
                <c:pt idx="4883">
                  <c:v>175.32</c:v>
                </c:pt>
                <c:pt idx="4884">
                  <c:v>175.36</c:v>
                </c:pt>
                <c:pt idx="4885">
                  <c:v>175.4</c:v>
                </c:pt>
                <c:pt idx="4886">
                  <c:v>175.44</c:v>
                </c:pt>
                <c:pt idx="4887">
                  <c:v>175.48</c:v>
                </c:pt>
                <c:pt idx="4888">
                  <c:v>175.52</c:v>
                </c:pt>
                <c:pt idx="4889">
                  <c:v>175.56</c:v>
                </c:pt>
                <c:pt idx="4890">
                  <c:v>175.6</c:v>
                </c:pt>
                <c:pt idx="4891">
                  <c:v>175.64</c:v>
                </c:pt>
                <c:pt idx="4892">
                  <c:v>175.68</c:v>
                </c:pt>
                <c:pt idx="4893">
                  <c:v>175.72</c:v>
                </c:pt>
                <c:pt idx="4894">
                  <c:v>175.76</c:v>
                </c:pt>
                <c:pt idx="4895">
                  <c:v>175.8</c:v>
                </c:pt>
                <c:pt idx="4896">
                  <c:v>175.84</c:v>
                </c:pt>
                <c:pt idx="4897">
                  <c:v>175.88</c:v>
                </c:pt>
                <c:pt idx="4898">
                  <c:v>175.92</c:v>
                </c:pt>
                <c:pt idx="4899">
                  <c:v>175.96</c:v>
                </c:pt>
                <c:pt idx="4900">
                  <c:v>176</c:v>
                </c:pt>
                <c:pt idx="4901">
                  <c:v>176.04</c:v>
                </c:pt>
                <c:pt idx="4902">
                  <c:v>176.08</c:v>
                </c:pt>
                <c:pt idx="4903">
                  <c:v>176.12</c:v>
                </c:pt>
                <c:pt idx="4904">
                  <c:v>176.16</c:v>
                </c:pt>
                <c:pt idx="4905">
                  <c:v>176.2</c:v>
                </c:pt>
                <c:pt idx="4906">
                  <c:v>176.24</c:v>
                </c:pt>
                <c:pt idx="4907">
                  <c:v>176.28</c:v>
                </c:pt>
                <c:pt idx="4908">
                  <c:v>176.32</c:v>
                </c:pt>
                <c:pt idx="4909">
                  <c:v>176.36</c:v>
                </c:pt>
                <c:pt idx="4910">
                  <c:v>176.4</c:v>
                </c:pt>
                <c:pt idx="4911">
                  <c:v>176.44</c:v>
                </c:pt>
                <c:pt idx="4912">
                  <c:v>176.48</c:v>
                </c:pt>
                <c:pt idx="4913">
                  <c:v>176.52</c:v>
                </c:pt>
                <c:pt idx="4914">
                  <c:v>176.56</c:v>
                </c:pt>
                <c:pt idx="4915">
                  <c:v>176.6</c:v>
                </c:pt>
                <c:pt idx="4916">
                  <c:v>176.64</c:v>
                </c:pt>
                <c:pt idx="4917">
                  <c:v>176.68</c:v>
                </c:pt>
                <c:pt idx="4918">
                  <c:v>176.72</c:v>
                </c:pt>
                <c:pt idx="4919">
                  <c:v>176.76</c:v>
                </c:pt>
                <c:pt idx="4920">
                  <c:v>176.8</c:v>
                </c:pt>
                <c:pt idx="4921">
                  <c:v>176.84</c:v>
                </c:pt>
                <c:pt idx="4922">
                  <c:v>176.88</c:v>
                </c:pt>
                <c:pt idx="4923">
                  <c:v>176.92</c:v>
                </c:pt>
                <c:pt idx="4924">
                  <c:v>176.96</c:v>
                </c:pt>
                <c:pt idx="4925">
                  <c:v>177</c:v>
                </c:pt>
                <c:pt idx="4926">
                  <c:v>177.04</c:v>
                </c:pt>
                <c:pt idx="4927">
                  <c:v>177.08</c:v>
                </c:pt>
                <c:pt idx="4928">
                  <c:v>177.12</c:v>
                </c:pt>
                <c:pt idx="4929">
                  <c:v>177.16</c:v>
                </c:pt>
                <c:pt idx="4930">
                  <c:v>177.2</c:v>
                </c:pt>
                <c:pt idx="4931">
                  <c:v>177.24</c:v>
                </c:pt>
                <c:pt idx="4932">
                  <c:v>177.28</c:v>
                </c:pt>
                <c:pt idx="4933">
                  <c:v>177.32</c:v>
                </c:pt>
                <c:pt idx="4934">
                  <c:v>177.36</c:v>
                </c:pt>
                <c:pt idx="4935">
                  <c:v>177.4</c:v>
                </c:pt>
                <c:pt idx="4936">
                  <c:v>177.44</c:v>
                </c:pt>
                <c:pt idx="4937">
                  <c:v>177.48</c:v>
                </c:pt>
                <c:pt idx="4938">
                  <c:v>177.52</c:v>
                </c:pt>
                <c:pt idx="4939">
                  <c:v>177.56</c:v>
                </c:pt>
                <c:pt idx="4940">
                  <c:v>177.6</c:v>
                </c:pt>
                <c:pt idx="4941">
                  <c:v>177.64</c:v>
                </c:pt>
                <c:pt idx="4942">
                  <c:v>177.68</c:v>
                </c:pt>
                <c:pt idx="4943">
                  <c:v>177.72</c:v>
                </c:pt>
                <c:pt idx="4944">
                  <c:v>177.76</c:v>
                </c:pt>
                <c:pt idx="4945">
                  <c:v>177.8</c:v>
                </c:pt>
                <c:pt idx="4946">
                  <c:v>177.84</c:v>
                </c:pt>
                <c:pt idx="4947">
                  <c:v>177.88</c:v>
                </c:pt>
                <c:pt idx="4948">
                  <c:v>177.92</c:v>
                </c:pt>
                <c:pt idx="4949">
                  <c:v>177.96</c:v>
                </c:pt>
                <c:pt idx="4950">
                  <c:v>178</c:v>
                </c:pt>
                <c:pt idx="4951">
                  <c:v>178.04</c:v>
                </c:pt>
                <c:pt idx="4952">
                  <c:v>178.08</c:v>
                </c:pt>
                <c:pt idx="4953">
                  <c:v>178.12</c:v>
                </c:pt>
                <c:pt idx="4954">
                  <c:v>178.16</c:v>
                </c:pt>
                <c:pt idx="4955">
                  <c:v>178.2</c:v>
                </c:pt>
                <c:pt idx="4956">
                  <c:v>178.24</c:v>
                </c:pt>
                <c:pt idx="4957">
                  <c:v>178.28</c:v>
                </c:pt>
                <c:pt idx="4958">
                  <c:v>178.32</c:v>
                </c:pt>
                <c:pt idx="4959">
                  <c:v>178.36</c:v>
                </c:pt>
                <c:pt idx="4960">
                  <c:v>178.4</c:v>
                </c:pt>
                <c:pt idx="4961">
                  <c:v>178.44</c:v>
                </c:pt>
                <c:pt idx="4962">
                  <c:v>178.48</c:v>
                </c:pt>
                <c:pt idx="4963">
                  <c:v>178.52</c:v>
                </c:pt>
                <c:pt idx="4964">
                  <c:v>178.56</c:v>
                </c:pt>
                <c:pt idx="4965">
                  <c:v>178.6</c:v>
                </c:pt>
                <c:pt idx="4966">
                  <c:v>178.64</c:v>
                </c:pt>
                <c:pt idx="4967">
                  <c:v>178.68</c:v>
                </c:pt>
                <c:pt idx="4968">
                  <c:v>178.72</c:v>
                </c:pt>
                <c:pt idx="4969">
                  <c:v>178.76</c:v>
                </c:pt>
                <c:pt idx="4970">
                  <c:v>178.8</c:v>
                </c:pt>
                <c:pt idx="4971">
                  <c:v>178.84</c:v>
                </c:pt>
                <c:pt idx="4972">
                  <c:v>178.88</c:v>
                </c:pt>
                <c:pt idx="4973">
                  <c:v>178.92</c:v>
                </c:pt>
                <c:pt idx="4974">
                  <c:v>178.96</c:v>
                </c:pt>
                <c:pt idx="4975">
                  <c:v>179</c:v>
                </c:pt>
                <c:pt idx="4976">
                  <c:v>179.04</c:v>
                </c:pt>
                <c:pt idx="4977">
                  <c:v>179.08</c:v>
                </c:pt>
                <c:pt idx="4978">
                  <c:v>179.12</c:v>
                </c:pt>
                <c:pt idx="4979">
                  <c:v>179.16</c:v>
                </c:pt>
                <c:pt idx="4980">
                  <c:v>179.2</c:v>
                </c:pt>
                <c:pt idx="4981">
                  <c:v>179.24</c:v>
                </c:pt>
                <c:pt idx="4982">
                  <c:v>179.28</c:v>
                </c:pt>
                <c:pt idx="4983">
                  <c:v>179.32</c:v>
                </c:pt>
                <c:pt idx="4984">
                  <c:v>179.36</c:v>
                </c:pt>
                <c:pt idx="4985">
                  <c:v>179.4</c:v>
                </c:pt>
                <c:pt idx="4986">
                  <c:v>179.44</c:v>
                </c:pt>
                <c:pt idx="4987">
                  <c:v>179.48</c:v>
                </c:pt>
                <c:pt idx="4988">
                  <c:v>179.52</c:v>
                </c:pt>
                <c:pt idx="4989">
                  <c:v>179.56</c:v>
                </c:pt>
                <c:pt idx="4990">
                  <c:v>179.6</c:v>
                </c:pt>
                <c:pt idx="4991">
                  <c:v>179.64</c:v>
                </c:pt>
                <c:pt idx="4992">
                  <c:v>179.68</c:v>
                </c:pt>
                <c:pt idx="4993">
                  <c:v>179.72</c:v>
                </c:pt>
                <c:pt idx="4994">
                  <c:v>179.76</c:v>
                </c:pt>
                <c:pt idx="4995">
                  <c:v>179.8</c:v>
                </c:pt>
                <c:pt idx="4996">
                  <c:v>179.84</c:v>
                </c:pt>
                <c:pt idx="4997">
                  <c:v>179.88</c:v>
                </c:pt>
                <c:pt idx="4998">
                  <c:v>179.92</c:v>
                </c:pt>
                <c:pt idx="4999">
                  <c:v>179.96</c:v>
                </c:pt>
                <c:pt idx="5000">
                  <c:v>0</c:v>
                </c:pt>
                <c:pt idx="5001">
                  <c:v>0</c:v>
                </c:pt>
              </c:numCache>
            </c:numRef>
          </c:xVal>
          <c:yVal>
            <c:numRef>
              <c:f>Foglio1!$F$3:$F$5004</c:f>
              <c:numCache>
                <c:formatCode>General</c:formatCode>
                <c:ptCount val="5002"/>
                <c:pt idx="0">
                  <c:v>0</c:v>
                </c:pt>
                <c:pt idx="1">
                  <c:v>3.1150823366340452E-3</c:v>
                </c:pt>
                <c:pt idx="2">
                  <c:v>7.8123926440840652E-3</c:v>
                </c:pt>
                <c:pt idx="3">
                  <c:v>3.1150823366340452E-3</c:v>
                </c:pt>
                <c:pt idx="4">
                  <c:v>3.1150823366340452E-3</c:v>
                </c:pt>
                <c:pt idx="5">
                  <c:v>-4.648075045360911E-3</c:v>
                </c:pt>
                <c:pt idx="6">
                  <c:v>3.1150823366340452E-3</c:v>
                </c:pt>
                <c:pt idx="7">
                  <c:v>3.1150823366340452E-3</c:v>
                </c:pt>
                <c:pt idx="8">
                  <c:v>1.5707538943303012E-2</c:v>
                </c:pt>
                <c:pt idx="9">
                  <c:v>3.1150823366340452E-3</c:v>
                </c:pt>
                <c:pt idx="10">
                  <c:v>0</c:v>
                </c:pt>
                <c:pt idx="11">
                  <c:v>3.1150823366340452E-3</c:v>
                </c:pt>
                <c:pt idx="12">
                  <c:v>3.1150823366340452E-3</c:v>
                </c:pt>
                <c:pt idx="13">
                  <c:v>-7.7305063784969263E-3</c:v>
                </c:pt>
                <c:pt idx="14">
                  <c:v>-4.648075045360911E-3</c:v>
                </c:pt>
                <c:pt idx="15">
                  <c:v>0</c:v>
                </c:pt>
                <c:pt idx="16">
                  <c:v>0</c:v>
                </c:pt>
                <c:pt idx="17">
                  <c:v>-7.7305063784969263E-3</c:v>
                </c:pt>
                <c:pt idx="18">
                  <c:v>-7.7305063784969263E-3</c:v>
                </c:pt>
                <c:pt idx="19">
                  <c:v>-1.0799973337566993E-2</c:v>
                </c:pt>
                <c:pt idx="20">
                  <c:v>-7.7305063784969263E-3</c:v>
                </c:pt>
                <c:pt idx="21">
                  <c:v>0</c:v>
                </c:pt>
                <c:pt idx="22">
                  <c:v>0</c:v>
                </c:pt>
                <c:pt idx="23">
                  <c:v>7.8123926440840652E-3</c:v>
                </c:pt>
                <c:pt idx="24">
                  <c:v>7.8123926440840652E-3</c:v>
                </c:pt>
                <c:pt idx="25">
                  <c:v>1.5707538943303012E-2</c:v>
                </c:pt>
                <c:pt idx="26">
                  <c:v>1.5707538943303012E-2</c:v>
                </c:pt>
                <c:pt idx="27">
                  <c:v>1.5707538943303012E-2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3.1150823366340452E-3</c:v>
                </c:pt>
                <c:pt idx="32">
                  <c:v>-4.648075045360911E-3</c:v>
                </c:pt>
                <c:pt idx="33">
                  <c:v>-4.648075045360911E-3</c:v>
                </c:pt>
                <c:pt idx="34">
                  <c:v>0</c:v>
                </c:pt>
                <c:pt idx="35">
                  <c:v>-7.7305063784969263E-3</c:v>
                </c:pt>
                <c:pt idx="36">
                  <c:v>-7.7305063784969263E-3</c:v>
                </c:pt>
                <c:pt idx="37">
                  <c:v>-7.7305063784969263E-3</c:v>
                </c:pt>
                <c:pt idx="38">
                  <c:v>-1.5379984789350987E-2</c:v>
                </c:pt>
                <c:pt idx="39">
                  <c:v>-4.648075045360911E-3</c:v>
                </c:pt>
                <c:pt idx="40">
                  <c:v>3.1150823366340452E-3</c:v>
                </c:pt>
                <c:pt idx="41">
                  <c:v>-7.7305063784969263E-3</c:v>
                </c:pt>
                <c:pt idx="42">
                  <c:v>-4.648075045360911E-3</c:v>
                </c:pt>
                <c:pt idx="43">
                  <c:v>0</c:v>
                </c:pt>
                <c:pt idx="44">
                  <c:v>-4.648075045360911E-3</c:v>
                </c:pt>
                <c:pt idx="45">
                  <c:v>-7.7305063784969263E-3</c:v>
                </c:pt>
                <c:pt idx="46">
                  <c:v>-7.7305063784969263E-3</c:v>
                </c:pt>
                <c:pt idx="47">
                  <c:v>-7.7305063784969263E-3</c:v>
                </c:pt>
                <c:pt idx="48">
                  <c:v>-1.0799973337566993E-2</c:v>
                </c:pt>
                <c:pt idx="49">
                  <c:v>-1.5379984789350987E-2</c:v>
                </c:pt>
                <c:pt idx="50">
                  <c:v>-2.2949284534171999E-2</c:v>
                </c:pt>
                <c:pt idx="51">
                  <c:v>-1.5379984789350987E-2</c:v>
                </c:pt>
                <c:pt idx="52">
                  <c:v>-2.2949284534171999E-2</c:v>
                </c:pt>
                <c:pt idx="53">
                  <c:v>-2.2949284534171999E-2</c:v>
                </c:pt>
                <c:pt idx="54">
                  <c:v>-2.2949284534171999E-2</c:v>
                </c:pt>
                <c:pt idx="55">
                  <c:v>-1.5379984789350987E-2</c:v>
                </c:pt>
                <c:pt idx="56">
                  <c:v>-1.0799973337566993E-2</c:v>
                </c:pt>
                <c:pt idx="57">
                  <c:v>-3.043924601255299E-2</c:v>
                </c:pt>
                <c:pt idx="58">
                  <c:v>-3.3413202459507962E-2</c:v>
                </c:pt>
                <c:pt idx="59">
                  <c:v>-1.0799973337566993E-2</c:v>
                </c:pt>
                <c:pt idx="60">
                  <c:v>-2.5954742952090992E-2</c:v>
                </c:pt>
                <c:pt idx="61">
                  <c:v>-2.5954742952090992E-2</c:v>
                </c:pt>
                <c:pt idx="62">
                  <c:v>-1.5379984789350987E-2</c:v>
                </c:pt>
                <c:pt idx="63">
                  <c:v>-1.0799973337566993E-2</c:v>
                </c:pt>
                <c:pt idx="64">
                  <c:v>-1.0799973337566993E-2</c:v>
                </c:pt>
                <c:pt idx="65">
                  <c:v>-1.0799973337566993E-2</c:v>
                </c:pt>
                <c:pt idx="66">
                  <c:v>-1.0799973337566993E-2</c:v>
                </c:pt>
                <c:pt idx="67">
                  <c:v>-7.7305063784969263E-3</c:v>
                </c:pt>
                <c:pt idx="68">
                  <c:v>-1.5379984789350987E-2</c:v>
                </c:pt>
                <c:pt idx="69">
                  <c:v>-1.0799973337566993E-2</c:v>
                </c:pt>
                <c:pt idx="70">
                  <c:v>-1.5379984789350987E-2</c:v>
                </c:pt>
                <c:pt idx="71">
                  <c:v>-1.5379984789350987E-2</c:v>
                </c:pt>
                <c:pt idx="72">
                  <c:v>-1.5379984789350987E-2</c:v>
                </c:pt>
                <c:pt idx="73">
                  <c:v>-3.043924601255299E-2</c:v>
                </c:pt>
                <c:pt idx="74">
                  <c:v>-2.5954742952090992E-2</c:v>
                </c:pt>
                <c:pt idx="75">
                  <c:v>-3.043924601255299E-2</c:v>
                </c:pt>
                <c:pt idx="76">
                  <c:v>-2.2949284534171999E-2</c:v>
                </c:pt>
                <c:pt idx="77">
                  <c:v>-3.043924601255299E-2</c:v>
                </c:pt>
                <c:pt idx="78">
                  <c:v>-2.5954742952090992E-2</c:v>
                </c:pt>
                <c:pt idx="79">
                  <c:v>-3.043924601255299E-2</c:v>
                </c:pt>
                <c:pt idx="80">
                  <c:v>-4.0793485481962932E-2</c:v>
                </c:pt>
                <c:pt idx="81">
                  <c:v>-2.5954742952090992E-2</c:v>
                </c:pt>
                <c:pt idx="82">
                  <c:v>-3.043924601255299E-2</c:v>
                </c:pt>
                <c:pt idx="83">
                  <c:v>-2.5954742952090992E-2</c:v>
                </c:pt>
                <c:pt idx="84">
                  <c:v>-2.5954742952090992E-2</c:v>
                </c:pt>
                <c:pt idx="85">
                  <c:v>-1.5379984789350987E-2</c:v>
                </c:pt>
                <c:pt idx="86">
                  <c:v>-1.5379984789350987E-2</c:v>
                </c:pt>
                <c:pt idx="87">
                  <c:v>-1.5379984789350987E-2</c:v>
                </c:pt>
                <c:pt idx="88">
                  <c:v>-3.043924601255299E-2</c:v>
                </c:pt>
                <c:pt idx="89">
                  <c:v>-2.2949284534171999E-2</c:v>
                </c:pt>
                <c:pt idx="90">
                  <c:v>-3.043924601255299E-2</c:v>
                </c:pt>
                <c:pt idx="91">
                  <c:v>-3.3413202459507962E-2</c:v>
                </c:pt>
                <c:pt idx="92">
                  <c:v>-4.8096411433006914E-2</c:v>
                </c:pt>
                <c:pt idx="93">
                  <c:v>-3.043924601255299E-2</c:v>
                </c:pt>
                <c:pt idx="94">
                  <c:v>-3.043924601255299E-2</c:v>
                </c:pt>
                <c:pt idx="95">
                  <c:v>-2.5954742952090992E-2</c:v>
                </c:pt>
                <c:pt idx="96">
                  <c:v>-2.5954742952090992E-2</c:v>
                </c:pt>
                <c:pt idx="97">
                  <c:v>-3.043924601255299E-2</c:v>
                </c:pt>
                <c:pt idx="98">
                  <c:v>-2.5954742952090992E-2</c:v>
                </c:pt>
                <c:pt idx="99">
                  <c:v>-3.043924601255299E-2</c:v>
                </c:pt>
                <c:pt idx="100">
                  <c:v>-2.5954742952090992E-2</c:v>
                </c:pt>
                <c:pt idx="101">
                  <c:v>-2.5954742952090992E-2</c:v>
                </c:pt>
                <c:pt idx="102">
                  <c:v>-2.5954742952090992E-2</c:v>
                </c:pt>
                <c:pt idx="103">
                  <c:v>-1.5379984789350987E-2</c:v>
                </c:pt>
                <c:pt idx="104">
                  <c:v>-2.2949284534171999E-2</c:v>
                </c:pt>
                <c:pt idx="105">
                  <c:v>-1.0799973337566993E-2</c:v>
                </c:pt>
                <c:pt idx="106">
                  <c:v>-3.043924601255299E-2</c:v>
                </c:pt>
                <c:pt idx="107">
                  <c:v>-2.5954742952090992E-2</c:v>
                </c:pt>
                <c:pt idx="108">
                  <c:v>-3.043924601255299E-2</c:v>
                </c:pt>
                <c:pt idx="109">
                  <c:v>-2.5954742952090992E-2</c:v>
                </c:pt>
                <c:pt idx="110">
                  <c:v>-2.5954742952090992E-2</c:v>
                </c:pt>
                <c:pt idx="111">
                  <c:v>-2.5954742952090992E-2</c:v>
                </c:pt>
                <c:pt idx="112">
                  <c:v>-2.5954742952090992E-2</c:v>
                </c:pt>
                <c:pt idx="113">
                  <c:v>-2.5954742952090992E-2</c:v>
                </c:pt>
                <c:pt idx="114">
                  <c:v>-3.043924601255299E-2</c:v>
                </c:pt>
                <c:pt idx="115">
                  <c:v>-3.7850700815346916E-2</c:v>
                </c:pt>
                <c:pt idx="116">
                  <c:v>-3.3413202459507962E-2</c:v>
                </c:pt>
                <c:pt idx="117">
                  <c:v>-4.0793485481962932E-2</c:v>
                </c:pt>
                <c:pt idx="118">
                  <c:v>-3.3413202459507962E-2</c:v>
                </c:pt>
                <c:pt idx="119">
                  <c:v>-3.7850700815346916E-2</c:v>
                </c:pt>
                <c:pt idx="120">
                  <c:v>-3.043924601255299E-2</c:v>
                </c:pt>
                <c:pt idx="121">
                  <c:v>-2.5954742952090992E-2</c:v>
                </c:pt>
                <c:pt idx="122">
                  <c:v>-2.5954742952090992E-2</c:v>
                </c:pt>
                <c:pt idx="123">
                  <c:v>-1.5379984789350987E-2</c:v>
                </c:pt>
                <c:pt idx="124">
                  <c:v>-1.5379984789350987E-2</c:v>
                </c:pt>
                <c:pt idx="125">
                  <c:v>-1.0799973337566993E-2</c:v>
                </c:pt>
                <c:pt idx="126">
                  <c:v>-1.5379984789350987E-2</c:v>
                </c:pt>
                <c:pt idx="127">
                  <c:v>-1.5379984789350987E-2</c:v>
                </c:pt>
                <c:pt idx="128">
                  <c:v>-1.5379984789350987E-2</c:v>
                </c:pt>
                <c:pt idx="129">
                  <c:v>-2.2949284534171999E-2</c:v>
                </c:pt>
                <c:pt idx="130">
                  <c:v>-2.2949284534171999E-2</c:v>
                </c:pt>
                <c:pt idx="131">
                  <c:v>-3.043924601255299E-2</c:v>
                </c:pt>
                <c:pt idx="132">
                  <c:v>-2.5954742952090992E-2</c:v>
                </c:pt>
                <c:pt idx="133">
                  <c:v>-3.3413202459507962E-2</c:v>
                </c:pt>
                <c:pt idx="134">
                  <c:v>-2.5954742952090992E-2</c:v>
                </c:pt>
                <c:pt idx="135">
                  <c:v>-1.5379984789350987E-2</c:v>
                </c:pt>
                <c:pt idx="136">
                  <c:v>-2.5954742952090992E-2</c:v>
                </c:pt>
                <c:pt idx="137">
                  <c:v>-1.0799973337566993E-2</c:v>
                </c:pt>
                <c:pt idx="138">
                  <c:v>-1.5379984789350987E-2</c:v>
                </c:pt>
                <c:pt idx="139">
                  <c:v>-1.0799973337566993E-2</c:v>
                </c:pt>
                <c:pt idx="140">
                  <c:v>-4.648075045360911E-3</c:v>
                </c:pt>
                <c:pt idx="141">
                  <c:v>-1.0799973337566993E-2</c:v>
                </c:pt>
                <c:pt idx="142">
                  <c:v>-1.0799973337566993E-2</c:v>
                </c:pt>
                <c:pt idx="143">
                  <c:v>-1.5379984789350987E-2</c:v>
                </c:pt>
                <c:pt idx="144">
                  <c:v>-1.5379984789350987E-2</c:v>
                </c:pt>
                <c:pt idx="145">
                  <c:v>-4.648075045360911E-3</c:v>
                </c:pt>
                <c:pt idx="146">
                  <c:v>-4.648075045360911E-3</c:v>
                </c:pt>
                <c:pt idx="147">
                  <c:v>3.1150823366340452E-3</c:v>
                </c:pt>
                <c:pt idx="148">
                  <c:v>7.8123926440840652E-3</c:v>
                </c:pt>
                <c:pt idx="149">
                  <c:v>7.8123926440840652E-3</c:v>
                </c:pt>
                <c:pt idx="150">
                  <c:v>7.8123926440840652E-3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3.1150823366340452E-3</c:v>
                </c:pt>
                <c:pt idx="155">
                  <c:v>0</c:v>
                </c:pt>
                <c:pt idx="156">
                  <c:v>3.1150823366340452E-3</c:v>
                </c:pt>
                <c:pt idx="157">
                  <c:v>3.1150823366340452E-3</c:v>
                </c:pt>
                <c:pt idx="158">
                  <c:v>0</c:v>
                </c:pt>
                <c:pt idx="159">
                  <c:v>-7.7305063784969263E-3</c:v>
                </c:pt>
                <c:pt idx="160">
                  <c:v>-7.7305063784969263E-3</c:v>
                </c:pt>
                <c:pt idx="161">
                  <c:v>-7.7305063784969263E-3</c:v>
                </c:pt>
                <c:pt idx="162">
                  <c:v>-7.7305063784969263E-3</c:v>
                </c:pt>
                <c:pt idx="163">
                  <c:v>0</c:v>
                </c:pt>
                <c:pt idx="164">
                  <c:v>0</c:v>
                </c:pt>
                <c:pt idx="165">
                  <c:v>-4.648075045360911E-3</c:v>
                </c:pt>
                <c:pt idx="166">
                  <c:v>-7.7305063784969263E-3</c:v>
                </c:pt>
                <c:pt idx="167">
                  <c:v>-7.7305063784969263E-3</c:v>
                </c:pt>
                <c:pt idx="168">
                  <c:v>-7.7305063784969263E-3</c:v>
                </c:pt>
                <c:pt idx="169">
                  <c:v>-1.5379984789350987E-2</c:v>
                </c:pt>
                <c:pt idx="170">
                  <c:v>-1.0799973337566993E-2</c:v>
                </c:pt>
                <c:pt idx="171">
                  <c:v>-7.7305063784969263E-3</c:v>
                </c:pt>
                <c:pt idx="172">
                  <c:v>-4.648075045360911E-3</c:v>
                </c:pt>
                <c:pt idx="173">
                  <c:v>-1.0799973337566993E-2</c:v>
                </c:pt>
                <c:pt idx="174">
                  <c:v>-7.7305063784969263E-3</c:v>
                </c:pt>
                <c:pt idx="175">
                  <c:v>-1.5379984789350987E-2</c:v>
                </c:pt>
                <c:pt idx="176">
                  <c:v>-1.5379984789350987E-2</c:v>
                </c:pt>
                <c:pt idx="177">
                  <c:v>-1.5379984789350987E-2</c:v>
                </c:pt>
                <c:pt idx="178">
                  <c:v>-2.5954742952090992E-2</c:v>
                </c:pt>
                <c:pt idx="179">
                  <c:v>-2.5954742952090992E-2</c:v>
                </c:pt>
                <c:pt idx="180">
                  <c:v>-2.5954742952090992E-2</c:v>
                </c:pt>
                <c:pt idx="181">
                  <c:v>-3.043924601255299E-2</c:v>
                </c:pt>
                <c:pt idx="182">
                  <c:v>-2.5954742952090992E-2</c:v>
                </c:pt>
                <c:pt idx="183">
                  <c:v>-2.2949284534171999E-2</c:v>
                </c:pt>
                <c:pt idx="184">
                  <c:v>-3.3413202459507962E-2</c:v>
                </c:pt>
                <c:pt idx="185">
                  <c:v>-3.043924601255299E-2</c:v>
                </c:pt>
                <c:pt idx="186">
                  <c:v>-2.2949284534171999E-2</c:v>
                </c:pt>
                <c:pt idx="187">
                  <c:v>-1.5379984789350987E-2</c:v>
                </c:pt>
                <c:pt idx="188">
                  <c:v>-2.2949284534171999E-2</c:v>
                </c:pt>
                <c:pt idx="189">
                  <c:v>-3.3413202459507962E-2</c:v>
                </c:pt>
                <c:pt idx="190">
                  <c:v>-2.5954742952090992E-2</c:v>
                </c:pt>
                <c:pt idx="191">
                  <c:v>-2.2949284534171999E-2</c:v>
                </c:pt>
                <c:pt idx="192">
                  <c:v>-2.2949284534171999E-2</c:v>
                </c:pt>
                <c:pt idx="193">
                  <c:v>-1.5379984789350987E-2</c:v>
                </c:pt>
                <c:pt idx="194">
                  <c:v>-2.5954742952090992E-2</c:v>
                </c:pt>
                <c:pt idx="195">
                  <c:v>-1.0799973337566993E-2</c:v>
                </c:pt>
                <c:pt idx="196">
                  <c:v>-2.2949284534171999E-2</c:v>
                </c:pt>
                <c:pt idx="197">
                  <c:v>-2.5954742952090992E-2</c:v>
                </c:pt>
                <c:pt idx="198">
                  <c:v>-2.5954742952090992E-2</c:v>
                </c:pt>
                <c:pt idx="199">
                  <c:v>-3.043924601255299E-2</c:v>
                </c:pt>
                <c:pt idx="200">
                  <c:v>-3.043924601255299E-2</c:v>
                </c:pt>
                <c:pt idx="201">
                  <c:v>-3.3413202459507962E-2</c:v>
                </c:pt>
                <c:pt idx="202">
                  <c:v>-3.3413202459507962E-2</c:v>
                </c:pt>
                <c:pt idx="203">
                  <c:v>-3.043924601255299E-2</c:v>
                </c:pt>
                <c:pt idx="204">
                  <c:v>-3.3413202459507962E-2</c:v>
                </c:pt>
                <c:pt idx="205">
                  <c:v>-3.3413202459507962E-2</c:v>
                </c:pt>
                <c:pt idx="206">
                  <c:v>-1.5379984789350987E-2</c:v>
                </c:pt>
                <c:pt idx="207">
                  <c:v>-3.043924601255299E-2</c:v>
                </c:pt>
                <c:pt idx="208">
                  <c:v>-2.5954742952090992E-2</c:v>
                </c:pt>
                <c:pt idx="209">
                  <c:v>-3.7850700815346916E-2</c:v>
                </c:pt>
                <c:pt idx="210">
                  <c:v>-3.3413202459507962E-2</c:v>
                </c:pt>
                <c:pt idx="211">
                  <c:v>-3.043924601255299E-2</c:v>
                </c:pt>
                <c:pt idx="212">
                  <c:v>-3.7850700815346916E-2</c:v>
                </c:pt>
                <c:pt idx="213">
                  <c:v>-3.7850700815346916E-2</c:v>
                </c:pt>
                <c:pt idx="214">
                  <c:v>-3.3413202459507962E-2</c:v>
                </c:pt>
                <c:pt idx="215">
                  <c:v>-3.043924601255299E-2</c:v>
                </c:pt>
                <c:pt idx="216">
                  <c:v>-2.5954742952090992E-2</c:v>
                </c:pt>
                <c:pt idx="217">
                  <c:v>-2.5954742952090992E-2</c:v>
                </c:pt>
                <c:pt idx="218">
                  <c:v>-1.0799973337566993E-2</c:v>
                </c:pt>
                <c:pt idx="219">
                  <c:v>-2.2949284534171999E-2</c:v>
                </c:pt>
                <c:pt idx="220">
                  <c:v>-2.2949284534171999E-2</c:v>
                </c:pt>
                <c:pt idx="221">
                  <c:v>-1.5379984789350987E-2</c:v>
                </c:pt>
                <c:pt idx="222">
                  <c:v>-2.2949284534171999E-2</c:v>
                </c:pt>
                <c:pt idx="223">
                  <c:v>-2.2949284534171999E-2</c:v>
                </c:pt>
                <c:pt idx="224">
                  <c:v>-1.5379984789350987E-2</c:v>
                </c:pt>
                <c:pt idx="225">
                  <c:v>-1.5379984789350987E-2</c:v>
                </c:pt>
                <c:pt idx="226">
                  <c:v>-3.3413202459507962E-2</c:v>
                </c:pt>
                <c:pt idx="227">
                  <c:v>-3.043924601255299E-2</c:v>
                </c:pt>
                <c:pt idx="228">
                  <c:v>-3.043924601255299E-2</c:v>
                </c:pt>
                <c:pt idx="229">
                  <c:v>-2.5954742952090992E-2</c:v>
                </c:pt>
                <c:pt idx="230">
                  <c:v>-3.043924601255299E-2</c:v>
                </c:pt>
                <c:pt idx="231">
                  <c:v>-3.3413202459507962E-2</c:v>
                </c:pt>
                <c:pt idx="232">
                  <c:v>-3.7850700815346916E-2</c:v>
                </c:pt>
                <c:pt idx="233">
                  <c:v>-4.8096411433006914E-2</c:v>
                </c:pt>
                <c:pt idx="234">
                  <c:v>-4.0793485481962932E-2</c:v>
                </c:pt>
                <c:pt idx="235">
                  <c:v>-4.3723893113346901E-2</c:v>
                </c:pt>
                <c:pt idx="236">
                  <c:v>-4.0793485481962932E-2</c:v>
                </c:pt>
                <c:pt idx="237">
                  <c:v>-4.0793485481962932E-2</c:v>
                </c:pt>
                <c:pt idx="238">
                  <c:v>-4.0793485481962932E-2</c:v>
                </c:pt>
                <c:pt idx="239">
                  <c:v>-4.3723893113346901E-2</c:v>
                </c:pt>
                <c:pt idx="240">
                  <c:v>-4.8096411433006914E-2</c:v>
                </c:pt>
                <c:pt idx="241">
                  <c:v>-5.8192090074721925E-2</c:v>
                </c:pt>
                <c:pt idx="242">
                  <c:v>-4.8096411433006914E-2</c:v>
                </c:pt>
                <c:pt idx="243">
                  <c:v>-5.5322791137441985E-2</c:v>
                </c:pt>
                <c:pt idx="244">
                  <c:v>-4.0793485481962932E-2</c:v>
                </c:pt>
                <c:pt idx="245">
                  <c:v>-3.7850700815346916E-2</c:v>
                </c:pt>
                <c:pt idx="246">
                  <c:v>-3.3413202459507962E-2</c:v>
                </c:pt>
                <c:pt idx="247">
                  <c:v>-4.3723893113346901E-2</c:v>
                </c:pt>
                <c:pt idx="248">
                  <c:v>-4.0793485481962932E-2</c:v>
                </c:pt>
                <c:pt idx="249">
                  <c:v>-4.0793485481962932E-2</c:v>
                </c:pt>
                <c:pt idx="250">
                  <c:v>-4.0793485481962932E-2</c:v>
                </c:pt>
                <c:pt idx="251">
                  <c:v>-3.7850700815346916E-2</c:v>
                </c:pt>
                <c:pt idx="252">
                  <c:v>-4.0793485481962932E-2</c:v>
                </c:pt>
                <c:pt idx="253">
                  <c:v>-3.7850700815346916E-2</c:v>
                </c:pt>
                <c:pt idx="254">
                  <c:v>-3.7850700815346916E-2</c:v>
                </c:pt>
                <c:pt idx="255">
                  <c:v>-3.3413202459507962E-2</c:v>
                </c:pt>
                <c:pt idx="256">
                  <c:v>-3.3413202459507962E-2</c:v>
                </c:pt>
                <c:pt idx="257">
                  <c:v>-2.5954742952090992E-2</c:v>
                </c:pt>
                <c:pt idx="258">
                  <c:v>-2.5954742952090992E-2</c:v>
                </c:pt>
                <c:pt idx="259">
                  <c:v>-1.5379984789350987E-2</c:v>
                </c:pt>
                <c:pt idx="260">
                  <c:v>-2.5954742952090992E-2</c:v>
                </c:pt>
                <c:pt idx="261">
                  <c:v>-2.5954742952090992E-2</c:v>
                </c:pt>
                <c:pt idx="262">
                  <c:v>-2.2949284534171999E-2</c:v>
                </c:pt>
                <c:pt idx="263">
                  <c:v>-2.5954742952090992E-2</c:v>
                </c:pt>
                <c:pt idx="264">
                  <c:v>-3.043924601255299E-2</c:v>
                </c:pt>
                <c:pt idx="265">
                  <c:v>-2.2949284534171999E-2</c:v>
                </c:pt>
                <c:pt idx="266">
                  <c:v>-2.5954742952090992E-2</c:v>
                </c:pt>
                <c:pt idx="267">
                  <c:v>-2.2949284534171999E-2</c:v>
                </c:pt>
                <c:pt idx="268">
                  <c:v>-2.2949284534171999E-2</c:v>
                </c:pt>
                <c:pt idx="269">
                  <c:v>-2.5954742952090992E-2</c:v>
                </c:pt>
                <c:pt idx="270">
                  <c:v>-3.043924601255299E-2</c:v>
                </c:pt>
                <c:pt idx="271">
                  <c:v>-2.5954742952090992E-2</c:v>
                </c:pt>
                <c:pt idx="272">
                  <c:v>-2.5954742952090992E-2</c:v>
                </c:pt>
                <c:pt idx="273">
                  <c:v>-2.2949284534171999E-2</c:v>
                </c:pt>
                <c:pt idx="274">
                  <c:v>-3.3413202459507962E-2</c:v>
                </c:pt>
                <c:pt idx="275">
                  <c:v>-2.2949284534171999E-2</c:v>
                </c:pt>
                <c:pt idx="276">
                  <c:v>-1.0799973337566993E-2</c:v>
                </c:pt>
                <c:pt idx="277">
                  <c:v>-2.5954742952090992E-2</c:v>
                </c:pt>
                <c:pt idx="278">
                  <c:v>-1.5379984789350987E-2</c:v>
                </c:pt>
                <c:pt idx="279">
                  <c:v>-1.5379984789350987E-2</c:v>
                </c:pt>
                <c:pt idx="280">
                  <c:v>-2.2949284534171999E-2</c:v>
                </c:pt>
                <c:pt idx="281">
                  <c:v>-3.043924601255299E-2</c:v>
                </c:pt>
                <c:pt idx="282">
                  <c:v>-2.2949284534171999E-2</c:v>
                </c:pt>
                <c:pt idx="283">
                  <c:v>-7.7305063784969263E-3</c:v>
                </c:pt>
                <c:pt idx="284">
                  <c:v>-7.7305063784969263E-3</c:v>
                </c:pt>
                <c:pt idx="285">
                  <c:v>-7.7305063784969263E-3</c:v>
                </c:pt>
                <c:pt idx="286">
                  <c:v>-7.7305063784969263E-3</c:v>
                </c:pt>
                <c:pt idx="287">
                  <c:v>-4.648075045360911E-3</c:v>
                </c:pt>
                <c:pt idx="288">
                  <c:v>0</c:v>
                </c:pt>
                <c:pt idx="289">
                  <c:v>3.1150823366340452E-3</c:v>
                </c:pt>
                <c:pt idx="290">
                  <c:v>1.8888964528850027E-2</c:v>
                </c:pt>
                <c:pt idx="291">
                  <c:v>0</c:v>
                </c:pt>
                <c:pt idx="292">
                  <c:v>7.8123926440840652E-3</c:v>
                </c:pt>
                <c:pt idx="293">
                  <c:v>3.1150823366340452E-3</c:v>
                </c:pt>
                <c:pt idx="294">
                  <c:v>3.1150823366340452E-3</c:v>
                </c:pt>
                <c:pt idx="295">
                  <c:v>1.8888964528850027E-2</c:v>
                </c:pt>
                <c:pt idx="296">
                  <c:v>7.8123926440840652E-3</c:v>
                </c:pt>
                <c:pt idx="297">
                  <c:v>1.8888964528850027E-2</c:v>
                </c:pt>
                <c:pt idx="298">
                  <c:v>7.8123926440840652E-3</c:v>
                </c:pt>
                <c:pt idx="299">
                  <c:v>7.8123926440840652E-3</c:v>
                </c:pt>
                <c:pt idx="300">
                  <c:v>7.8123926440840652E-3</c:v>
                </c:pt>
                <c:pt idx="301">
                  <c:v>1.5707538943303012E-2</c:v>
                </c:pt>
                <c:pt idx="302">
                  <c:v>1.5707538943303012E-2</c:v>
                </c:pt>
                <c:pt idx="303">
                  <c:v>2.20838273632461E-2</c:v>
                </c:pt>
                <c:pt idx="304">
                  <c:v>2.20838273632461E-2</c:v>
                </c:pt>
                <c:pt idx="305">
                  <c:v>1.8888964528850027E-2</c:v>
                </c:pt>
                <c:pt idx="306">
                  <c:v>1.8888964528850027E-2</c:v>
                </c:pt>
                <c:pt idx="307">
                  <c:v>3.0130145453342028E-2</c:v>
                </c:pt>
                <c:pt idx="308">
                  <c:v>3.0130145453342028E-2</c:v>
                </c:pt>
                <c:pt idx="309">
                  <c:v>3.0130145453342028E-2</c:v>
                </c:pt>
                <c:pt idx="310">
                  <c:v>2.6901440672025045E-2</c:v>
                </c:pt>
                <c:pt idx="311">
                  <c:v>1.8888964528850027E-2</c:v>
                </c:pt>
                <c:pt idx="312">
                  <c:v>1.8888964528850027E-2</c:v>
                </c:pt>
                <c:pt idx="313">
                  <c:v>2.20838273632461E-2</c:v>
                </c:pt>
                <c:pt idx="314">
                  <c:v>2.20838273632461E-2</c:v>
                </c:pt>
                <c:pt idx="315">
                  <c:v>7.8123926440840652E-3</c:v>
                </c:pt>
                <c:pt idx="316">
                  <c:v>1.8888964528850027E-2</c:v>
                </c:pt>
                <c:pt idx="317">
                  <c:v>1.5707538943303012E-2</c:v>
                </c:pt>
                <c:pt idx="318">
                  <c:v>1.8888964528850027E-2</c:v>
                </c:pt>
                <c:pt idx="319">
                  <c:v>7.8123926440840652E-3</c:v>
                </c:pt>
                <c:pt idx="320">
                  <c:v>7.8123926440840652E-3</c:v>
                </c:pt>
                <c:pt idx="321">
                  <c:v>7.8123926440840652E-3</c:v>
                </c:pt>
                <c:pt idx="322">
                  <c:v>3.1150823366340452E-3</c:v>
                </c:pt>
                <c:pt idx="323">
                  <c:v>1.8888964528850027E-2</c:v>
                </c:pt>
                <c:pt idx="324">
                  <c:v>7.8123926440840652E-3</c:v>
                </c:pt>
                <c:pt idx="325">
                  <c:v>1.5707538943303012E-2</c:v>
                </c:pt>
                <c:pt idx="326">
                  <c:v>1.8888964528850027E-2</c:v>
                </c:pt>
                <c:pt idx="327">
                  <c:v>1.8888964528850027E-2</c:v>
                </c:pt>
                <c:pt idx="328">
                  <c:v>1.5707538943303012E-2</c:v>
                </c:pt>
                <c:pt idx="329">
                  <c:v>2.20838273632461E-2</c:v>
                </c:pt>
                <c:pt idx="330">
                  <c:v>2.20838273632461E-2</c:v>
                </c:pt>
                <c:pt idx="331">
                  <c:v>1.8888964528850027E-2</c:v>
                </c:pt>
                <c:pt idx="332">
                  <c:v>1.8888964528850027E-2</c:v>
                </c:pt>
                <c:pt idx="333">
                  <c:v>1.8888964528850027E-2</c:v>
                </c:pt>
                <c:pt idx="334">
                  <c:v>2.6901440672025045E-2</c:v>
                </c:pt>
                <c:pt idx="335">
                  <c:v>2.20838273632461E-2</c:v>
                </c:pt>
                <c:pt idx="336">
                  <c:v>1.8888964528850027E-2</c:v>
                </c:pt>
                <c:pt idx="337">
                  <c:v>1.5707538943303012E-2</c:v>
                </c:pt>
                <c:pt idx="338">
                  <c:v>2.20838273632461E-2</c:v>
                </c:pt>
                <c:pt idx="339">
                  <c:v>1.8888964528850027E-2</c:v>
                </c:pt>
                <c:pt idx="340">
                  <c:v>1.8888964528850027E-2</c:v>
                </c:pt>
                <c:pt idx="341">
                  <c:v>2.20838273632461E-2</c:v>
                </c:pt>
                <c:pt idx="342">
                  <c:v>1.8888964528850027E-2</c:v>
                </c:pt>
                <c:pt idx="343">
                  <c:v>1.5707538943303012E-2</c:v>
                </c:pt>
                <c:pt idx="344">
                  <c:v>7.8123926440840652E-3</c:v>
                </c:pt>
                <c:pt idx="345">
                  <c:v>1.5707538943303012E-2</c:v>
                </c:pt>
                <c:pt idx="346">
                  <c:v>1.8888964528850027E-2</c:v>
                </c:pt>
                <c:pt idx="347">
                  <c:v>7.8123926440840652E-3</c:v>
                </c:pt>
                <c:pt idx="348">
                  <c:v>1.8888964528850027E-2</c:v>
                </c:pt>
                <c:pt idx="349">
                  <c:v>1.8888964528850027E-2</c:v>
                </c:pt>
                <c:pt idx="350">
                  <c:v>2.6901440672025045E-2</c:v>
                </c:pt>
                <c:pt idx="351">
                  <c:v>2.6901440672025045E-2</c:v>
                </c:pt>
                <c:pt idx="352">
                  <c:v>2.20838273632461E-2</c:v>
                </c:pt>
                <c:pt idx="353">
                  <c:v>2.6901440672025045E-2</c:v>
                </c:pt>
                <c:pt idx="354">
                  <c:v>2.6901440672025045E-2</c:v>
                </c:pt>
                <c:pt idx="355">
                  <c:v>3.0130145453342028E-2</c:v>
                </c:pt>
                <c:pt idx="356">
                  <c:v>2.20838273632461E-2</c:v>
                </c:pt>
                <c:pt idx="357">
                  <c:v>1.8888964528850027E-2</c:v>
                </c:pt>
                <c:pt idx="358">
                  <c:v>1.8888964528850027E-2</c:v>
                </c:pt>
                <c:pt idx="359">
                  <c:v>2.6901440672025045E-2</c:v>
                </c:pt>
                <c:pt idx="360">
                  <c:v>3.0130145453342028E-2</c:v>
                </c:pt>
                <c:pt idx="361">
                  <c:v>3.0130145453342028E-2</c:v>
                </c:pt>
                <c:pt idx="362">
                  <c:v>2.20838273632461E-2</c:v>
                </c:pt>
                <c:pt idx="363">
                  <c:v>2.20838273632461E-2</c:v>
                </c:pt>
                <c:pt idx="364">
                  <c:v>1.8888964528850027E-2</c:v>
                </c:pt>
                <c:pt idx="365">
                  <c:v>3.1150823366340452E-3</c:v>
                </c:pt>
                <c:pt idx="366">
                  <c:v>7.8123926440840652E-3</c:v>
                </c:pt>
                <c:pt idx="367">
                  <c:v>7.8123926440840652E-3</c:v>
                </c:pt>
                <c:pt idx="368">
                  <c:v>1.5707538943303012E-2</c:v>
                </c:pt>
                <c:pt idx="369">
                  <c:v>3.1150823366340452E-3</c:v>
                </c:pt>
                <c:pt idx="370">
                  <c:v>3.1150823366340452E-3</c:v>
                </c:pt>
                <c:pt idx="371">
                  <c:v>1.5707538943303012E-2</c:v>
                </c:pt>
                <c:pt idx="372">
                  <c:v>1.8888964528850027E-2</c:v>
                </c:pt>
                <c:pt idx="373">
                  <c:v>1.8888964528850027E-2</c:v>
                </c:pt>
                <c:pt idx="374">
                  <c:v>1.5707538943303012E-2</c:v>
                </c:pt>
                <c:pt idx="375">
                  <c:v>1.5707538943303012E-2</c:v>
                </c:pt>
                <c:pt idx="376">
                  <c:v>1.8888964528850027E-2</c:v>
                </c:pt>
                <c:pt idx="377">
                  <c:v>1.8888964528850027E-2</c:v>
                </c:pt>
                <c:pt idx="378">
                  <c:v>1.8888964528850027E-2</c:v>
                </c:pt>
                <c:pt idx="379">
                  <c:v>2.20838273632461E-2</c:v>
                </c:pt>
                <c:pt idx="380">
                  <c:v>2.20838273632461E-2</c:v>
                </c:pt>
                <c:pt idx="381">
                  <c:v>3.4998789877492054E-2</c:v>
                </c:pt>
                <c:pt idx="382">
                  <c:v>4.3181911172797016E-2</c:v>
                </c:pt>
                <c:pt idx="383">
                  <c:v>3.4998789877492054E-2</c:v>
                </c:pt>
                <c:pt idx="384">
                  <c:v>3.8261695080399005E-2</c:v>
                </c:pt>
                <c:pt idx="385">
                  <c:v>3.4998789877492054E-2</c:v>
                </c:pt>
                <c:pt idx="386">
                  <c:v>3.8261695080399005E-2</c:v>
                </c:pt>
                <c:pt idx="387">
                  <c:v>3.4998789877492054E-2</c:v>
                </c:pt>
                <c:pt idx="388">
                  <c:v>3.8261695080399005E-2</c:v>
                </c:pt>
                <c:pt idx="389">
                  <c:v>1.8888964528850027E-2</c:v>
                </c:pt>
                <c:pt idx="390">
                  <c:v>2.6901440672025045E-2</c:v>
                </c:pt>
                <c:pt idx="391">
                  <c:v>2.6901440672025045E-2</c:v>
                </c:pt>
                <c:pt idx="392">
                  <c:v>3.4998789877492054E-2</c:v>
                </c:pt>
                <c:pt idx="393">
                  <c:v>1.8888964528850027E-2</c:v>
                </c:pt>
                <c:pt idx="394">
                  <c:v>1.8888964528850027E-2</c:v>
                </c:pt>
                <c:pt idx="395">
                  <c:v>1.8888964528850027E-2</c:v>
                </c:pt>
                <c:pt idx="396">
                  <c:v>1.5707538943303012E-2</c:v>
                </c:pt>
                <c:pt idx="397">
                  <c:v>1.8888964528850027E-2</c:v>
                </c:pt>
                <c:pt idx="398">
                  <c:v>2.20838273632461E-2</c:v>
                </c:pt>
                <c:pt idx="399">
                  <c:v>7.8123926440840652E-3</c:v>
                </c:pt>
                <c:pt idx="400">
                  <c:v>1.8888964528850027E-2</c:v>
                </c:pt>
                <c:pt idx="401">
                  <c:v>3.1150823366340452E-3</c:v>
                </c:pt>
                <c:pt idx="402">
                  <c:v>1.8888964528850027E-2</c:v>
                </c:pt>
                <c:pt idx="403">
                  <c:v>0</c:v>
                </c:pt>
                <c:pt idx="404">
                  <c:v>7.8123926440840652E-3</c:v>
                </c:pt>
                <c:pt idx="405">
                  <c:v>7.8123926440840652E-3</c:v>
                </c:pt>
                <c:pt idx="406">
                  <c:v>1.5707538943303012E-2</c:v>
                </c:pt>
                <c:pt idx="407">
                  <c:v>2.20838273632461E-2</c:v>
                </c:pt>
                <c:pt idx="408">
                  <c:v>1.8888964528850027E-2</c:v>
                </c:pt>
                <c:pt idx="409">
                  <c:v>2.20838273632461E-2</c:v>
                </c:pt>
                <c:pt idx="410">
                  <c:v>1.8888964528850027E-2</c:v>
                </c:pt>
                <c:pt idx="411">
                  <c:v>2.6901440672025045E-2</c:v>
                </c:pt>
                <c:pt idx="412">
                  <c:v>1.8888964528850027E-2</c:v>
                </c:pt>
                <c:pt idx="413">
                  <c:v>2.6901440672025045E-2</c:v>
                </c:pt>
                <c:pt idx="414">
                  <c:v>1.8888964528850027E-2</c:v>
                </c:pt>
                <c:pt idx="415">
                  <c:v>1.5707538943303012E-2</c:v>
                </c:pt>
                <c:pt idx="416">
                  <c:v>0</c:v>
                </c:pt>
                <c:pt idx="417">
                  <c:v>7.8123926440840652E-3</c:v>
                </c:pt>
                <c:pt idx="418">
                  <c:v>1.5707538943303012E-2</c:v>
                </c:pt>
                <c:pt idx="419">
                  <c:v>1.5707538943303012E-2</c:v>
                </c:pt>
                <c:pt idx="420">
                  <c:v>7.8123926440840652E-3</c:v>
                </c:pt>
                <c:pt idx="421">
                  <c:v>7.8123926440840652E-3</c:v>
                </c:pt>
                <c:pt idx="422">
                  <c:v>7.8123926440840652E-3</c:v>
                </c:pt>
                <c:pt idx="423">
                  <c:v>-7.7305063784969263E-3</c:v>
                </c:pt>
                <c:pt idx="424">
                  <c:v>-4.648075045360911E-3</c:v>
                </c:pt>
                <c:pt idx="425">
                  <c:v>3.1150823366340452E-3</c:v>
                </c:pt>
                <c:pt idx="426">
                  <c:v>0</c:v>
                </c:pt>
                <c:pt idx="427">
                  <c:v>3.1150823366340452E-3</c:v>
                </c:pt>
                <c:pt idx="428">
                  <c:v>2.20838273632461E-2</c:v>
                </c:pt>
                <c:pt idx="429">
                  <c:v>1.8888964528850027E-2</c:v>
                </c:pt>
                <c:pt idx="430">
                  <c:v>2.6901440672025045E-2</c:v>
                </c:pt>
                <c:pt idx="431">
                  <c:v>2.20838273632461E-2</c:v>
                </c:pt>
                <c:pt idx="432">
                  <c:v>3.0130145453342028E-2</c:v>
                </c:pt>
                <c:pt idx="433">
                  <c:v>3.4998789877492054E-2</c:v>
                </c:pt>
                <c:pt idx="434">
                  <c:v>3.4998789877492054E-2</c:v>
                </c:pt>
                <c:pt idx="435">
                  <c:v>3.0130145453342028E-2</c:v>
                </c:pt>
                <c:pt idx="436">
                  <c:v>4.3181911172797016E-2</c:v>
                </c:pt>
                <c:pt idx="437">
                  <c:v>3.4998789877492054E-2</c:v>
                </c:pt>
                <c:pt idx="438">
                  <c:v>3.8261695080399005E-2</c:v>
                </c:pt>
                <c:pt idx="439">
                  <c:v>3.8261695080399005E-2</c:v>
                </c:pt>
                <c:pt idx="440">
                  <c:v>4.3181911172797016E-2</c:v>
                </c:pt>
                <c:pt idx="441">
                  <c:v>4.3181911172797016E-2</c:v>
                </c:pt>
                <c:pt idx="442">
                  <c:v>3.4998789877492054E-2</c:v>
                </c:pt>
                <c:pt idx="443">
                  <c:v>2.6901440672025045E-2</c:v>
                </c:pt>
                <c:pt idx="444">
                  <c:v>4.3181911172797016E-2</c:v>
                </c:pt>
                <c:pt idx="445">
                  <c:v>3.8261695080399005E-2</c:v>
                </c:pt>
                <c:pt idx="446">
                  <c:v>3.4998789877492054E-2</c:v>
                </c:pt>
                <c:pt idx="447">
                  <c:v>4.3181911172797016E-2</c:v>
                </c:pt>
                <c:pt idx="448">
                  <c:v>5.1451713108519037E-2</c:v>
                </c:pt>
                <c:pt idx="449">
                  <c:v>5.4784109807532011E-2</c:v>
                </c:pt>
                <c:pt idx="450">
                  <c:v>3.4998789877492054E-2</c:v>
                </c:pt>
                <c:pt idx="451">
                  <c:v>3.4998789877492054E-2</c:v>
                </c:pt>
                <c:pt idx="452">
                  <c:v>4.3181911172797016E-2</c:v>
                </c:pt>
                <c:pt idx="453">
                  <c:v>3.4998789877492054E-2</c:v>
                </c:pt>
                <c:pt idx="454">
                  <c:v>3.4998789877492054E-2</c:v>
                </c:pt>
                <c:pt idx="455">
                  <c:v>3.4998789877492054E-2</c:v>
                </c:pt>
                <c:pt idx="456">
                  <c:v>3.0130145453342028E-2</c:v>
                </c:pt>
                <c:pt idx="457">
                  <c:v>3.4998789877492054E-2</c:v>
                </c:pt>
                <c:pt idx="458">
                  <c:v>4.3181911172797016E-2</c:v>
                </c:pt>
                <c:pt idx="459">
                  <c:v>3.0130145453342028E-2</c:v>
                </c:pt>
                <c:pt idx="460">
                  <c:v>3.4998789877492054E-2</c:v>
                </c:pt>
                <c:pt idx="461">
                  <c:v>3.4998789877492054E-2</c:v>
                </c:pt>
                <c:pt idx="462">
                  <c:v>3.0130145453342028E-2</c:v>
                </c:pt>
                <c:pt idx="463">
                  <c:v>1.8888964528850027E-2</c:v>
                </c:pt>
                <c:pt idx="464">
                  <c:v>3.4998789877492054E-2</c:v>
                </c:pt>
                <c:pt idx="465">
                  <c:v>3.8261695080399005E-2</c:v>
                </c:pt>
                <c:pt idx="466">
                  <c:v>3.4998789877492054E-2</c:v>
                </c:pt>
                <c:pt idx="467">
                  <c:v>3.4998789877492054E-2</c:v>
                </c:pt>
                <c:pt idx="468">
                  <c:v>2.6901440672025045E-2</c:v>
                </c:pt>
                <c:pt idx="469">
                  <c:v>3.8261695080399005E-2</c:v>
                </c:pt>
                <c:pt idx="470">
                  <c:v>3.4998789877492054E-2</c:v>
                </c:pt>
                <c:pt idx="471">
                  <c:v>3.4998789877492054E-2</c:v>
                </c:pt>
                <c:pt idx="472">
                  <c:v>5.1451713108519037E-2</c:v>
                </c:pt>
                <c:pt idx="473">
                  <c:v>3.4998789877492054E-2</c:v>
                </c:pt>
                <c:pt idx="474">
                  <c:v>4.3181911172797016E-2</c:v>
                </c:pt>
                <c:pt idx="475">
                  <c:v>3.8261695080399005E-2</c:v>
                </c:pt>
                <c:pt idx="476">
                  <c:v>4.3181911172797016E-2</c:v>
                </c:pt>
                <c:pt idx="477">
                  <c:v>3.8261695080399005E-2</c:v>
                </c:pt>
                <c:pt idx="478">
                  <c:v>5.1451713108519037E-2</c:v>
                </c:pt>
                <c:pt idx="479">
                  <c:v>4.3181911172797016E-2</c:v>
                </c:pt>
                <c:pt idx="480">
                  <c:v>5.1451713108519037E-2</c:v>
                </c:pt>
                <c:pt idx="481">
                  <c:v>6.6558728826105029E-2</c:v>
                </c:pt>
                <c:pt idx="482">
                  <c:v>9.5887895210436058E-2</c:v>
                </c:pt>
                <c:pt idx="483">
                  <c:v>0.12810915631685504</c:v>
                </c:pt>
                <c:pt idx="484">
                  <c:v>0.15027912954938905</c:v>
                </c:pt>
                <c:pt idx="485">
                  <c:v>0.19240925313509405</c:v>
                </c:pt>
                <c:pt idx="486">
                  <c:v>0.22632880997850102</c:v>
                </c:pt>
                <c:pt idx="487">
                  <c:v>0.25101429067203307</c:v>
                </c:pt>
                <c:pt idx="488">
                  <c:v>0.29356967268697198</c:v>
                </c:pt>
                <c:pt idx="489">
                  <c:v>0.31997726179283215</c:v>
                </c:pt>
                <c:pt idx="490">
                  <c:v>0.36317932799392205</c:v>
                </c:pt>
                <c:pt idx="491">
                  <c:v>0.41056324001389199</c:v>
                </c:pt>
                <c:pt idx="492">
                  <c:v>0.4524399506751221</c:v>
                </c:pt>
                <c:pt idx="493">
                  <c:v>0.49584411189035216</c:v>
                </c:pt>
                <c:pt idx="494">
                  <c:v>0.54893903604877214</c:v>
                </c:pt>
                <c:pt idx="495">
                  <c:v>0.58188690008839206</c:v>
                </c:pt>
                <c:pt idx="496">
                  <c:v>0.62139409041306204</c:v>
                </c:pt>
                <c:pt idx="497">
                  <c:v>0.67989374542972214</c:v>
                </c:pt>
                <c:pt idx="498">
                  <c:v>0.75342697163487216</c:v>
                </c:pt>
                <c:pt idx="499">
                  <c:v>0.78518056898682198</c:v>
                </c:pt>
                <c:pt idx="500">
                  <c:v>0.85743925433640211</c:v>
                </c:pt>
                <c:pt idx="501">
                  <c:v>0.881142139062702</c:v>
                </c:pt>
                <c:pt idx="502">
                  <c:v>0.91561574129019208</c:v>
                </c:pt>
                <c:pt idx="503">
                  <c:v>0.99406408679932212</c:v>
                </c:pt>
                <c:pt idx="504">
                  <c:v>1.0309426363372021</c:v>
                </c:pt>
                <c:pt idx="505">
                  <c:v>1.0686066042131319</c:v>
                </c:pt>
                <c:pt idx="506">
                  <c:v>1.1344854078117419</c:v>
                </c:pt>
                <c:pt idx="507">
                  <c:v>1.1743545706454119</c:v>
                </c:pt>
                <c:pt idx="508">
                  <c:v>1.2109622944594722</c:v>
                </c:pt>
                <c:pt idx="509">
                  <c:v>1.2948419415950818</c:v>
                </c:pt>
                <c:pt idx="510">
                  <c:v>1.3250450718009721</c:v>
                </c:pt>
                <c:pt idx="511">
                  <c:v>1.3912860566656917</c:v>
                </c:pt>
                <c:pt idx="512">
                  <c:v>1.4689345742802917</c:v>
                </c:pt>
                <c:pt idx="513">
                  <c:v>1.5254444806834218</c:v>
                </c:pt>
                <c:pt idx="514">
                  <c:v>1.5736400671186819</c:v>
                </c:pt>
                <c:pt idx="515">
                  <c:v>1.6079864189094919</c:v>
                </c:pt>
                <c:pt idx="516">
                  <c:v>1.693539069469002</c:v>
                </c:pt>
                <c:pt idx="517">
                  <c:v>1.745314638691402</c:v>
                </c:pt>
                <c:pt idx="518">
                  <c:v>1.863135448843122</c:v>
                </c:pt>
                <c:pt idx="519">
                  <c:v>1.9185229851330621</c:v>
                </c:pt>
                <c:pt idx="520">
                  <c:v>1.9865473182289621</c:v>
                </c:pt>
                <c:pt idx="521">
                  <c:v>2.0859079552864119</c:v>
                </c:pt>
                <c:pt idx="522">
                  <c:v>2.115815564523452</c:v>
                </c:pt>
                <c:pt idx="523">
                  <c:v>2.188892765726242</c:v>
                </c:pt>
                <c:pt idx="524">
                  <c:v>2.2386477343789317</c:v>
                </c:pt>
                <c:pt idx="525">
                  <c:v>2.2512180957646621</c:v>
                </c:pt>
                <c:pt idx="526">
                  <c:v>2.360232583838382</c:v>
                </c:pt>
                <c:pt idx="527">
                  <c:v>2.426207011709312</c:v>
                </c:pt>
                <c:pt idx="528">
                  <c:v>2.493586525358912</c:v>
                </c:pt>
                <c:pt idx="529">
                  <c:v>2.6612105146694018</c:v>
                </c:pt>
                <c:pt idx="530">
                  <c:v>2.6827659174800917</c:v>
                </c:pt>
                <c:pt idx="531">
                  <c:v>2.807521086924162</c:v>
                </c:pt>
                <c:pt idx="532">
                  <c:v>2.860204156240902</c:v>
                </c:pt>
                <c:pt idx="533">
                  <c:v>2.9914313749891619</c:v>
                </c:pt>
                <c:pt idx="534">
                  <c:v>3.0869340075804521</c:v>
                </c:pt>
                <c:pt idx="535">
                  <c:v>3.1274450988093818</c:v>
                </c:pt>
                <c:pt idx="536">
                  <c:v>3.2515713125538119</c:v>
                </c:pt>
                <c:pt idx="537">
                  <c:v>3.3710165123160318</c:v>
                </c:pt>
                <c:pt idx="538">
                  <c:v>3.414536779696022</c:v>
                </c:pt>
                <c:pt idx="539">
                  <c:v>3.5029651776850224</c:v>
                </c:pt>
                <c:pt idx="540">
                  <c:v>3.5478831262681116</c:v>
                </c:pt>
                <c:pt idx="541">
                  <c:v>3.7041933949302019</c:v>
                </c:pt>
                <c:pt idx="542">
                  <c:v>3.7987907344908121</c:v>
                </c:pt>
                <c:pt idx="543">
                  <c:v>3.8662050714319816</c:v>
                </c:pt>
                <c:pt idx="544">
                  <c:v>3.8954027542965322</c:v>
                </c:pt>
                <c:pt idx="545">
                  <c:v>4.0140570338790225</c:v>
                </c:pt>
                <c:pt idx="546">
                  <c:v>4.1357501729406927</c:v>
                </c:pt>
                <c:pt idx="547">
                  <c:v>4.2605599998326324</c:v>
                </c:pt>
                <c:pt idx="548">
                  <c:v>4.3135028574931527</c:v>
                </c:pt>
                <c:pt idx="549">
                  <c:v>4.4210769228590623</c:v>
                </c:pt>
                <c:pt idx="550">
                  <c:v>4.5531942645047625</c:v>
                </c:pt>
                <c:pt idx="551">
                  <c:v>4.6092368838034021</c:v>
                </c:pt>
                <c:pt idx="552">
                  <c:v>4.7231093239796724</c:v>
                </c:pt>
                <c:pt idx="553">
                  <c:v>4.922285898959192</c:v>
                </c:pt>
                <c:pt idx="554">
                  <c:v>5.0063965081842428</c:v>
                </c:pt>
                <c:pt idx="555">
                  <c:v>5.0672397236497426</c:v>
                </c:pt>
                <c:pt idx="556">
                  <c:v>5.1908664473812625</c:v>
                </c:pt>
                <c:pt idx="557">
                  <c:v>5.2159059665164325</c:v>
                </c:pt>
                <c:pt idx="558">
                  <c:v>5.4071044358767022</c:v>
                </c:pt>
                <c:pt idx="559">
                  <c:v>5.5379694046256622</c:v>
                </c:pt>
                <c:pt idx="560">
                  <c:v>5.7258759219161526</c:v>
                </c:pt>
                <c:pt idx="561">
                  <c:v>5.7668679530353524</c:v>
                </c:pt>
                <c:pt idx="562">
                  <c:v>5.9053949602126723</c:v>
                </c:pt>
                <c:pt idx="563">
                  <c:v>5.9616283494726128</c:v>
                </c:pt>
                <c:pt idx="564">
                  <c:v>6.032589966556082</c:v>
                </c:pt>
                <c:pt idx="565">
                  <c:v>6.1043032526167025</c:v>
                </c:pt>
                <c:pt idx="566">
                  <c:v>6.1767761697934525</c:v>
                </c:pt>
                <c:pt idx="567">
                  <c:v>6.2206278868351328</c:v>
                </c:pt>
                <c:pt idx="568">
                  <c:v>6.4289751573242526</c:v>
                </c:pt>
                <c:pt idx="569">
                  <c:v>6.3538587947636227</c:v>
                </c:pt>
                <c:pt idx="570">
                  <c:v>6.4744263631612924</c:v>
                </c:pt>
                <c:pt idx="571">
                  <c:v>6.7690540164445121</c:v>
                </c:pt>
                <c:pt idx="572">
                  <c:v>6.8485683814808826</c:v>
                </c:pt>
                <c:pt idx="573">
                  <c:v>7.0101328281300228</c:v>
                </c:pt>
                <c:pt idx="574">
                  <c:v>7.1751381823194027</c:v>
                </c:pt>
                <c:pt idx="575">
                  <c:v>7.4120662291176522</c:v>
                </c:pt>
                <c:pt idx="576">
                  <c:v>7.6207859169859518</c:v>
                </c:pt>
                <c:pt idx="577">
                  <c:v>7.852935458833322</c:v>
                </c:pt>
                <c:pt idx="578">
                  <c:v>8.0174208678913317</c:v>
                </c:pt>
                <c:pt idx="579">
                  <c:v>8.1101587003871423</c:v>
                </c:pt>
                <c:pt idx="580">
                  <c:v>8.3943079461707129</c:v>
                </c:pt>
                <c:pt idx="581">
                  <c:v>8.5300163079355915</c:v>
                </c:pt>
                <c:pt idx="582">
                  <c:v>8.8276495491395419</c:v>
                </c:pt>
                <c:pt idx="583">
                  <c:v>8.9697978045719022</c:v>
                </c:pt>
                <c:pt idx="584">
                  <c:v>9.2184126178474131</c:v>
                </c:pt>
                <c:pt idx="585">
                  <c:v>9.323872091667063</c:v>
                </c:pt>
                <c:pt idx="586">
                  <c:v>9.5381541465357618</c:v>
                </c:pt>
                <c:pt idx="587">
                  <c:v>9.8013251567170627</c:v>
                </c:pt>
                <c:pt idx="588">
                  <c:v>9.8681643787823621</c:v>
                </c:pt>
                <c:pt idx="589">
                  <c:v>10.094038460694662</c:v>
                </c:pt>
                <c:pt idx="590">
                  <c:v>10.255006533740262</c:v>
                </c:pt>
                <c:pt idx="591">
                  <c:v>10.489119359481762</c:v>
                </c:pt>
                <c:pt idx="592">
                  <c:v>10.655958733507562</c:v>
                </c:pt>
                <c:pt idx="593">
                  <c:v>10.898610810774063</c:v>
                </c:pt>
                <c:pt idx="594">
                  <c:v>11.071535641137263</c:v>
                </c:pt>
                <c:pt idx="595">
                  <c:v>11.196624530755962</c:v>
                </c:pt>
                <c:pt idx="596">
                  <c:v>11.450791400150862</c:v>
                </c:pt>
                <c:pt idx="597">
                  <c:v>11.373978145835363</c:v>
                </c:pt>
                <c:pt idx="598">
                  <c:v>11.502270691987162</c:v>
                </c:pt>
                <c:pt idx="599">
                  <c:v>11.762947039194863</c:v>
                </c:pt>
                <c:pt idx="600">
                  <c:v>11.815744769224262</c:v>
                </c:pt>
                <c:pt idx="601">
                  <c:v>12.218901280050963</c:v>
                </c:pt>
                <c:pt idx="602">
                  <c:v>12.494840017253363</c:v>
                </c:pt>
                <c:pt idx="603">
                  <c:v>12.411446959587462</c:v>
                </c:pt>
                <c:pt idx="604">
                  <c:v>12.635005419902363</c:v>
                </c:pt>
                <c:pt idx="605">
                  <c:v>12.833734827003562</c:v>
                </c:pt>
                <c:pt idx="606">
                  <c:v>12.550729011814962</c:v>
                </c:pt>
                <c:pt idx="607">
                  <c:v>12.635005419902363</c:v>
                </c:pt>
                <c:pt idx="608">
                  <c:v>13.035417553706562</c:v>
                </c:pt>
                <c:pt idx="609">
                  <c:v>13.181309085220962</c:v>
                </c:pt>
                <c:pt idx="610">
                  <c:v>13.477744635566463</c:v>
                </c:pt>
                <c:pt idx="611">
                  <c:v>13.688997998136362</c:v>
                </c:pt>
                <c:pt idx="612">
                  <c:v>13.780493501381663</c:v>
                </c:pt>
                <c:pt idx="613">
                  <c:v>13.841812654635163</c:v>
                </c:pt>
                <c:pt idx="614">
                  <c:v>14.215204834237262</c:v>
                </c:pt>
                <c:pt idx="615">
                  <c:v>14.630512198431662</c:v>
                </c:pt>
                <c:pt idx="616">
                  <c:v>14.760605033681063</c:v>
                </c:pt>
                <c:pt idx="617">
                  <c:v>14.760605033681063</c:v>
                </c:pt>
                <c:pt idx="618">
                  <c:v>15.191060709514662</c:v>
                </c:pt>
                <c:pt idx="619">
                  <c:v>15.359786135642562</c:v>
                </c:pt>
                <c:pt idx="620">
                  <c:v>15.427775678492363</c:v>
                </c:pt>
                <c:pt idx="621">
                  <c:v>15.668008470867061</c:v>
                </c:pt>
                <c:pt idx="622">
                  <c:v>15.668008470867061</c:v>
                </c:pt>
                <c:pt idx="623">
                  <c:v>16.017404328036061</c:v>
                </c:pt>
                <c:pt idx="624">
                  <c:v>16.123666979524863</c:v>
                </c:pt>
                <c:pt idx="625">
                  <c:v>16.266399597357964</c:v>
                </c:pt>
                <c:pt idx="626">
                  <c:v>16.812491732647061</c:v>
                </c:pt>
                <c:pt idx="627">
                  <c:v>16.812491732647061</c:v>
                </c:pt>
                <c:pt idx="628">
                  <c:v>16.998392350784663</c:v>
                </c:pt>
                <c:pt idx="629">
                  <c:v>17.376121965898161</c:v>
                </c:pt>
                <c:pt idx="630">
                  <c:v>17.376121965898161</c:v>
                </c:pt>
                <c:pt idx="631">
                  <c:v>17.645309150909764</c:v>
                </c:pt>
                <c:pt idx="632">
                  <c:v>17.761896251158561</c:v>
                </c:pt>
                <c:pt idx="633">
                  <c:v>17.840031482005763</c:v>
                </c:pt>
                <c:pt idx="634">
                  <c:v>18.116112830731662</c:v>
                </c:pt>
                <c:pt idx="635">
                  <c:v>18.116112830731662</c:v>
                </c:pt>
                <c:pt idx="636">
                  <c:v>18.436661811064262</c:v>
                </c:pt>
                <c:pt idx="637">
                  <c:v>18.639766634965561</c:v>
                </c:pt>
                <c:pt idx="638">
                  <c:v>18.803798419506862</c:v>
                </c:pt>
                <c:pt idx="639">
                  <c:v>18.639766634965561</c:v>
                </c:pt>
                <c:pt idx="640">
                  <c:v>18.927732855376661</c:v>
                </c:pt>
                <c:pt idx="641">
                  <c:v>19.516567299614362</c:v>
                </c:pt>
                <c:pt idx="642">
                  <c:v>19.431380739759362</c:v>
                </c:pt>
                <c:pt idx="643">
                  <c:v>19.645022236730462</c:v>
                </c:pt>
                <c:pt idx="644">
                  <c:v>19.731111144882263</c:v>
                </c:pt>
                <c:pt idx="645">
                  <c:v>19.947927570163962</c:v>
                </c:pt>
                <c:pt idx="646">
                  <c:v>20.299620997545162</c:v>
                </c:pt>
                <c:pt idx="647">
                  <c:v>20.388474706006363</c:v>
                </c:pt>
                <c:pt idx="648">
                  <c:v>20.477703702010761</c:v>
                </c:pt>
                <c:pt idx="649">
                  <c:v>20.477703702010761</c:v>
                </c:pt>
                <c:pt idx="650">
                  <c:v>20.702428493629764</c:v>
                </c:pt>
                <c:pt idx="651">
                  <c:v>21.159044560295264</c:v>
                </c:pt>
                <c:pt idx="652">
                  <c:v>21.390986532230961</c:v>
                </c:pt>
                <c:pt idx="653">
                  <c:v>21.625385375810662</c:v>
                </c:pt>
                <c:pt idx="654">
                  <c:v>21.719838657602363</c:v>
                </c:pt>
                <c:pt idx="655">
                  <c:v>21.862267115725661</c:v>
                </c:pt>
                <c:pt idx="656">
                  <c:v>21.862267115725661</c:v>
                </c:pt>
                <c:pt idx="657">
                  <c:v>22.198122946313461</c:v>
                </c:pt>
                <c:pt idx="658">
                  <c:v>22.538969933581964</c:v>
                </c:pt>
                <c:pt idx="659">
                  <c:v>22.538969933581964</c:v>
                </c:pt>
                <c:pt idx="660">
                  <c:v>22.686593461323362</c:v>
                </c:pt>
                <c:pt idx="661">
                  <c:v>22.686593461323362</c:v>
                </c:pt>
                <c:pt idx="662">
                  <c:v>22.785528921540664</c:v>
                </c:pt>
                <c:pt idx="663">
                  <c:v>23.540987061807563</c:v>
                </c:pt>
                <c:pt idx="664">
                  <c:v>23.643531187107062</c:v>
                </c:pt>
                <c:pt idx="665">
                  <c:v>23.643531187107062</c:v>
                </c:pt>
                <c:pt idx="666">
                  <c:v>23.901790365419462</c:v>
                </c:pt>
                <c:pt idx="667">
                  <c:v>23.901790365419462</c:v>
                </c:pt>
                <c:pt idx="668">
                  <c:v>23.901790365419462</c:v>
                </c:pt>
                <c:pt idx="669">
                  <c:v>24.800508201381462</c:v>
                </c:pt>
                <c:pt idx="670">
                  <c:v>24.800508201381462</c:v>
                </c:pt>
                <c:pt idx="671">
                  <c:v>24.800508201381462</c:v>
                </c:pt>
                <c:pt idx="672">
                  <c:v>25.509818894441562</c:v>
                </c:pt>
                <c:pt idx="673">
                  <c:v>25.732006717457963</c:v>
                </c:pt>
                <c:pt idx="674">
                  <c:v>25.732006717457963</c:v>
                </c:pt>
                <c:pt idx="675">
                  <c:v>25.899881026572363</c:v>
                </c:pt>
                <c:pt idx="676">
                  <c:v>25.899881026572363</c:v>
                </c:pt>
                <c:pt idx="677">
                  <c:v>26.182040846466663</c:v>
                </c:pt>
                <c:pt idx="678">
                  <c:v>26.012388309693261</c:v>
                </c:pt>
                <c:pt idx="679">
                  <c:v>26.467189476255061</c:v>
                </c:pt>
                <c:pt idx="680">
                  <c:v>26.012388309693261</c:v>
                </c:pt>
                <c:pt idx="681">
                  <c:v>26.467189476255061</c:v>
                </c:pt>
                <c:pt idx="682">
                  <c:v>25.899881026572363</c:v>
                </c:pt>
                <c:pt idx="683">
                  <c:v>26.182040846466663</c:v>
                </c:pt>
                <c:pt idx="684">
                  <c:v>26.582092875395563</c:v>
                </c:pt>
                <c:pt idx="685">
                  <c:v>26.012388309693261</c:v>
                </c:pt>
                <c:pt idx="686">
                  <c:v>25.899881026572363</c:v>
                </c:pt>
                <c:pt idx="687">
                  <c:v>25.732006717457963</c:v>
                </c:pt>
                <c:pt idx="688">
                  <c:v>25.899881026572363</c:v>
                </c:pt>
                <c:pt idx="689">
                  <c:v>25.899881026572363</c:v>
                </c:pt>
                <c:pt idx="690">
                  <c:v>25.899881026572363</c:v>
                </c:pt>
                <c:pt idx="691">
                  <c:v>25.899881026572363</c:v>
                </c:pt>
                <c:pt idx="692">
                  <c:v>26.012388309693261</c:v>
                </c:pt>
                <c:pt idx="693">
                  <c:v>26.012388309693261</c:v>
                </c:pt>
                <c:pt idx="694">
                  <c:v>25.899881026572363</c:v>
                </c:pt>
                <c:pt idx="695">
                  <c:v>25.732006717457963</c:v>
                </c:pt>
                <c:pt idx="696">
                  <c:v>26.467189476255061</c:v>
                </c:pt>
                <c:pt idx="697">
                  <c:v>26.582092875395563</c:v>
                </c:pt>
                <c:pt idx="698">
                  <c:v>26.182040846466663</c:v>
                </c:pt>
                <c:pt idx="699">
                  <c:v>25.732006717457963</c:v>
                </c:pt>
                <c:pt idx="700">
                  <c:v>26.012388309693261</c:v>
                </c:pt>
                <c:pt idx="701">
                  <c:v>26.012388309693261</c:v>
                </c:pt>
                <c:pt idx="702">
                  <c:v>26.467189476255061</c:v>
                </c:pt>
                <c:pt idx="703">
                  <c:v>26.182040846466663</c:v>
                </c:pt>
                <c:pt idx="704">
                  <c:v>26.012388309693261</c:v>
                </c:pt>
                <c:pt idx="705">
                  <c:v>26.182040846466663</c:v>
                </c:pt>
                <c:pt idx="706">
                  <c:v>26.182040846466663</c:v>
                </c:pt>
                <c:pt idx="707">
                  <c:v>26.582092875395563</c:v>
                </c:pt>
                <c:pt idx="708">
                  <c:v>26.182040846466663</c:v>
                </c:pt>
                <c:pt idx="709">
                  <c:v>26.988090081316663</c:v>
                </c:pt>
                <c:pt idx="710">
                  <c:v>26.871479101672762</c:v>
                </c:pt>
                <c:pt idx="711">
                  <c:v>26.871479101672762</c:v>
                </c:pt>
                <c:pt idx="712">
                  <c:v>26.988090081316663</c:v>
                </c:pt>
                <c:pt idx="713">
                  <c:v>26.871479101672762</c:v>
                </c:pt>
                <c:pt idx="714">
                  <c:v>27.163930684372961</c:v>
                </c:pt>
                <c:pt idx="715">
                  <c:v>26.988090081316663</c:v>
                </c:pt>
                <c:pt idx="716">
                  <c:v>26.871479101672762</c:v>
                </c:pt>
                <c:pt idx="717">
                  <c:v>27.163930684372961</c:v>
                </c:pt>
                <c:pt idx="718">
                  <c:v>26.755358575244863</c:v>
                </c:pt>
                <c:pt idx="719">
                  <c:v>26.871479101672762</c:v>
                </c:pt>
                <c:pt idx="720">
                  <c:v>26.582092875395563</c:v>
                </c:pt>
                <c:pt idx="721">
                  <c:v>26.755358575244863</c:v>
                </c:pt>
                <c:pt idx="722">
                  <c:v>26.182040846466663</c:v>
                </c:pt>
                <c:pt idx="723">
                  <c:v>26.182040846466663</c:v>
                </c:pt>
                <c:pt idx="724">
                  <c:v>26.582092875395563</c:v>
                </c:pt>
                <c:pt idx="725">
                  <c:v>26.582092875395563</c:v>
                </c:pt>
                <c:pt idx="726">
                  <c:v>26.871479101672762</c:v>
                </c:pt>
                <c:pt idx="727">
                  <c:v>26.755358575244863</c:v>
                </c:pt>
                <c:pt idx="728">
                  <c:v>26.988090081316663</c:v>
                </c:pt>
                <c:pt idx="729">
                  <c:v>27.281776879044362</c:v>
                </c:pt>
                <c:pt idx="730">
                  <c:v>27.281776879044362</c:v>
                </c:pt>
                <c:pt idx="731">
                  <c:v>26.988090081316663</c:v>
                </c:pt>
                <c:pt idx="732">
                  <c:v>26.988090081316663</c:v>
                </c:pt>
                <c:pt idx="733">
                  <c:v>27.163930684372961</c:v>
                </c:pt>
                <c:pt idx="734">
                  <c:v>27.281776879044362</c:v>
                </c:pt>
                <c:pt idx="735">
                  <c:v>27.163930684372961</c:v>
                </c:pt>
                <c:pt idx="736">
                  <c:v>26.755358575244863</c:v>
                </c:pt>
                <c:pt idx="737">
                  <c:v>26.871479101672762</c:v>
                </c:pt>
                <c:pt idx="738">
                  <c:v>26.988090081316663</c:v>
                </c:pt>
                <c:pt idx="739">
                  <c:v>26.871479101672762</c:v>
                </c:pt>
                <c:pt idx="740">
                  <c:v>26.755358575244863</c:v>
                </c:pt>
                <c:pt idx="741">
                  <c:v>26.871479101672762</c:v>
                </c:pt>
                <c:pt idx="742">
                  <c:v>26.871479101672762</c:v>
                </c:pt>
                <c:pt idx="743">
                  <c:v>26.582092875395563</c:v>
                </c:pt>
                <c:pt idx="744">
                  <c:v>26.755358575244863</c:v>
                </c:pt>
                <c:pt idx="745">
                  <c:v>26.755358575244863</c:v>
                </c:pt>
                <c:pt idx="746">
                  <c:v>26.467189476255061</c:v>
                </c:pt>
                <c:pt idx="747">
                  <c:v>26.467189476255061</c:v>
                </c:pt>
                <c:pt idx="748">
                  <c:v>26.467189476255061</c:v>
                </c:pt>
                <c:pt idx="749">
                  <c:v>26.582092875395563</c:v>
                </c:pt>
                <c:pt idx="750">
                  <c:v>26.182040846466663</c:v>
                </c:pt>
                <c:pt idx="751">
                  <c:v>26.182040846466663</c:v>
                </c:pt>
                <c:pt idx="752">
                  <c:v>25.899881026572363</c:v>
                </c:pt>
                <c:pt idx="753">
                  <c:v>25.620678689103762</c:v>
                </c:pt>
                <c:pt idx="754">
                  <c:v>25.234705026767163</c:v>
                </c:pt>
                <c:pt idx="755">
                  <c:v>24.962474788764062</c:v>
                </c:pt>
                <c:pt idx="756">
                  <c:v>24.962474788764062</c:v>
                </c:pt>
                <c:pt idx="757">
                  <c:v>24.693097955420161</c:v>
                </c:pt>
                <c:pt idx="758">
                  <c:v>24.532829034756862</c:v>
                </c:pt>
                <c:pt idx="759">
                  <c:v>24.426544618528762</c:v>
                </c:pt>
                <c:pt idx="760">
                  <c:v>24.532829034756862</c:v>
                </c:pt>
                <c:pt idx="761">
                  <c:v>24.320707223103664</c:v>
                </c:pt>
                <c:pt idx="762">
                  <c:v>24.320707223103664</c:v>
                </c:pt>
                <c:pt idx="763">
                  <c:v>23.798160029842361</c:v>
                </c:pt>
                <c:pt idx="764">
                  <c:v>23.643531187107062</c:v>
                </c:pt>
                <c:pt idx="765">
                  <c:v>23.643531187107062</c:v>
                </c:pt>
                <c:pt idx="766">
                  <c:v>23.438874226050164</c:v>
                </c:pt>
                <c:pt idx="767">
                  <c:v>23.438874226050164</c:v>
                </c:pt>
                <c:pt idx="768">
                  <c:v>23.540987061807563</c:v>
                </c:pt>
                <c:pt idx="769">
                  <c:v>23.438874226050164</c:v>
                </c:pt>
                <c:pt idx="770">
                  <c:v>23.540987061807563</c:v>
                </c:pt>
                <c:pt idx="771">
                  <c:v>23.643531187107062</c:v>
                </c:pt>
                <c:pt idx="772">
                  <c:v>23.438874226050164</c:v>
                </c:pt>
                <c:pt idx="773">
                  <c:v>23.540987061807563</c:v>
                </c:pt>
                <c:pt idx="774">
                  <c:v>23.286509674361163</c:v>
                </c:pt>
                <c:pt idx="775">
                  <c:v>22.785528921540664</c:v>
                </c:pt>
                <c:pt idx="776">
                  <c:v>22.538969933581964</c:v>
                </c:pt>
                <c:pt idx="777">
                  <c:v>22.785528921540664</c:v>
                </c:pt>
                <c:pt idx="778">
                  <c:v>23.034699613543463</c:v>
                </c:pt>
                <c:pt idx="779">
                  <c:v>22.538969933581964</c:v>
                </c:pt>
                <c:pt idx="780">
                  <c:v>22.343584764595164</c:v>
                </c:pt>
                <c:pt idx="781">
                  <c:v>22.538969933581964</c:v>
                </c:pt>
                <c:pt idx="782">
                  <c:v>22.343584764595164</c:v>
                </c:pt>
                <c:pt idx="783">
                  <c:v>22.198122946313461</c:v>
                </c:pt>
                <c:pt idx="784">
                  <c:v>21.625385375810662</c:v>
                </c:pt>
                <c:pt idx="785">
                  <c:v>21.719838657602363</c:v>
                </c:pt>
                <c:pt idx="786">
                  <c:v>21.390986532230961</c:v>
                </c:pt>
                <c:pt idx="787">
                  <c:v>21.297916367045861</c:v>
                </c:pt>
                <c:pt idx="788">
                  <c:v>21.297916367045861</c:v>
                </c:pt>
                <c:pt idx="789">
                  <c:v>21.297916367045861</c:v>
                </c:pt>
                <c:pt idx="790">
                  <c:v>20.702428493629764</c:v>
                </c:pt>
                <c:pt idx="791">
                  <c:v>20.299620997545162</c:v>
                </c:pt>
                <c:pt idx="792">
                  <c:v>20.299620997545162</c:v>
                </c:pt>
                <c:pt idx="793">
                  <c:v>20.299620997545162</c:v>
                </c:pt>
                <c:pt idx="794">
                  <c:v>20.167040648021061</c:v>
                </c:pt>
                <c:pt idx="795">
                  <c:v>20.299620997545162</c:v>
                </c:pt>
                <c:pt idx="796">
                  <c:v>20.167040648021061</c:v>
                </c:pt>
                <c:pt idx="797">
                  <c:v>19.731111144882263</c:v>
                </c:pt>
                <c:pt idx="798">
                  <c:v>19.947927570163962</c:v>
                </c:pt>
                <c:pt idx="799">
                  <c:v>19.731111144882263</c:v>
                </c:pt>
                <c:pt idx="800">
                  <c:v>19.346552465396563</c:v>
                </c:pt>
                <c:pt idx="801">
                  <c:v>19.431380739759362</c:v>
                </c:pt>
                <c:pt idx="802">
                  <c:v>19.516567299614362</c:v>
                </c:pt>
                <c:pt idx="803">
                  <c:v>19.431380739759362</c:v>
                </c:pt>
                <c:pt idx="804">
                  <c:v>19.431380739759362</c:v>
                </c:pt>
                <c:pt idx="805">
                  <c:v>19.346552465396563</c:v>
                </c:pt>
                <c:pt idx="806">
                  <c:v>19.219978544517961</c:v>
                </c:pt>
                <c:pt idx="807">
                  <c:v>19.010792179572462</c:v>
                </c:pt>
                <c:pt idx="808">
                  <c:v>18.803798419506862</c:v>
                </c:pt>
                <c:pt idx="809">
                  <c:v>18.436661811064262</c:v>
                </c:pt>
                <c:pt idx="810">
                  <c:v>18.436661811064262</c:v>
                </c:pt>
                <c:pt idx="811">
                  <c:v>18.517647019852863</c:v>
                </c:pt>
                <c:pt idx="812">
                  <c:v>18.436661811064262</c:v>
                </c:pt>
                <c:pt idx="813">
                  <c:v>18.036816431478663</c:v>
                </c:pt>
                <c:pt idx="814">
                  <c:v>18.036816431478663</c:v>
                </c:pt>
                <c:pt idx="815">
                  <c:v>17.918496729228362</c:v>
                </c:pt>
                <c:pt idx="816">
                  <c:v>17.567992901206562</c:v>
                </c:pt>
                <c:pt idx="817">
                  <c:v>17.761896251158561</c:v>
                </c:pt>
                <c:pt idx="818">
                  <c:v>17.567992901206562</c:v>
                </c:pt>
                <c:pt idx="819">
                  <c:v>17.567992901206562</c:v>
                </c:pt>
                <c:pt idx="820">
                  <c:v>17.261966092407363</c:v>
                </c:pt>
                <c:pt idx="821">
                  <c:v>17.261966092407363</c:v>
                </c:pt>
                <c:pt idx="822">
                  <c:v>17.261966092407363</c:v>
                </c:pt>
                <c:pt idx="823">
                  <c:v>17.261966092407363</c:v>
                </c:pt>
                <c:pt idx="824">
                  <c:v>17.073302803422063</c:v>
                </c:pt>
                <c:pt idx="825">
                  <c:v>16.923796963439763</c:v>
                </c:pt>
                <c:pt idx="826">
                  <c:v>16.923796963439763</c:v>
                </c:pt>
                <c:pt idx="827">
                  <c:v>16.628539647830863</c:v>
                </c:pt>
                <c:pt idx="828">
                  <c:v>16.446515672616862</c:v>
                </c:pt>
                <c:pt idx="829">
                  <c:v>16.446515672616862</c:v>
                </c:pt>
                <c:pt idx="830">
                  <c:v>16.266399597357964</c:v>
                </c:pt>
                <c:pt idx="831">
                  <c:v>16.123666979524863</c:v>
                </c:pt>
                <c:pt idx="832">
                  <c:v>15.841786020250961</c:v>
                </c:pt>
                <c:pt idx="833">
                  <c:v>15.841786020250961</c:v>
                </c:pt>
                <c:pt idx="834">
                  <c:v>15.668008470867061</c:v>
                </c:pt>
                <c:pt idx="835">
                  <c:v>15.668008470867061</c:v>
                </c:pt>
                <c:pt idx="836">
                  <c:v>15.496052385816661</c:v>
                </c:pt>
                <c:pt idx="837">
                  <c:v>15.496052385816661</c:v>
                </c:pt>
                <c:pt idx="838">
                  <c:v>15.191060709514662</c:v>
                </c:pt>
                <c:pt idx="839">
                  <c:v>15.359786135642562</c:v>
                </c:pt>
                <c:pt idx="840">
                  <c:v>15.191060709514662</c:v>
                </c:pt>
                <c:pt idx="841">
                  <c:v>15.191060709514662</c:v>
                </c:pt>
                <c:pt idx="842">
                  <c:v>14.858896850675263</c:v>
                </c:pt>
                <c:pt idx="843">
                  <c:v>14.760605033681063</c:v>
                </c:pt>
                <c:pt idx="844">
                  <c:v>14.695421538678062</c:v>
                </c:pt>
                <c:pt idx="845">
                  <c:v>14.630512198431662</c:v>
                </c:pt>
                <c:pt idx="846">
                  <c:v>14.373593396328163</c:v>
                </c:pt>
                <c:pt idx="847">
                  <c:v>14.310037630572662</c:v>
                </c:pt>
                <c:pt idx="848">
                  <c:v>14.215204834237262</c:v>
                </c:pt>
                <c:pt idx="849">
                  <c:v>14.215204834237262</c:v>
                </c:pt>
                <c:pt idx="850">
                  <c:v>14.215204834237262</c:v>
                </c:pt>
                <c:pt idx="851">
                  <c:v>14.152315233708062</c:v>
                </c:pt>
                <c:pt idx="852">
                  <c:v>13.780493501381663</c:v>
                </c:pt>
                <c:pt idx="853">
                  <c:v>13.780493501381663</c:v>
                </c:pt>
                <c:pt idx="854">
                  <c:v>13.628321566862763</c:v>
                </c:pt>
                <c:pt idx="855">
                  <c:v>13.477744635566463</c:v>
                </c:pt>
                <c:pt idx="856">
                  <c:v>13.537785081605762</c:v>
                </c:pt>
                <c:pt idx="857">
                  <c:v>13.537785081605762</c:v>
                </c:pt>
                <c:pt idx="858">
                  <c:v>13.477744635566463</c:v>
                </c:pt>
                <c:pt idx="859">
                  <c:v>13.181309085220962</c:v>
                </c:pt>
                <c:pt idx="860">
                  <c:v>12.891055196830361</c:v>
                </c:pt>
                <c:pt idx="861">
                  <c:v>13.035417553706562</c:v>
                </c:pt>
                <c:pt idx="862">
                  <c:v>12.635005419902363</c:v>
                </c:pt>
                <c:pt idx="863">
                  <c:v>13.035417553706562</c:v>
                </c:pt>
                <c:pt idx="864">
                  <c:v>12.891055196830361</c:v>
                </c:pt>
                <c:pt idx="865">
                  <c:v>12.776655540476062</c:v>
                </c:pt>
                <c:pt idx="866">
                  <c:v>12.550729011814962</c:v>
                </c:pt>
                <c:pt idx="867">
                  <c:v>12.494840017253363</c:v>
                </c:pt>
                <c:pt idx="868">
                  <c:v>12.550729011814962</c:v>
                </c:pt>
                <c:pt idx="869">
                  <c:v>12.494840017253363</c:v>
                </c:pt>
                <c:pt idx="870">
                  <c:v>12.550729011814962</c:v>
                </c:pt>
                <c:pt idx="871">
                  <c:v>12.550729011814962</c:v>
                </c:pt>
                <c:pt idx="872">
                  <c:v>12.635005419902363</c:v>
                </c:pt>
                <c:pt idx="873">
                  <c:v>12.635005419902363</c:v>
                </c:pt>
                <c:pt idx="874">
                  <c:v>12.411446959587462</c:v>
                </c:pt>
                <c:pt idx="875">
                  <c:v>12.411446959587462</c:v>
                </c:pt>
                <c:pt idx="876">
                  <c:v>12.356143770330263</c:v>
                </c:pt>
                <c:pt idx="877">
                  <c:v>12.356143770330263</c:v>
                </c:pt>
                <c:pt idx="878">
                  <c:v>12.273624804172362</c:v>
                </c:pt>
                <c:pt idx="879">
                  <c:v>12.494840017253363</c:v>
                </c:pt>
                <c:pt idx="880">
                  <c:v>12.273624804172362</c:v>
                </c:pt>
                <c:pt idx="881">
                  <c:v>12.029175122736062</c:v>
                </c:pt>
                <c:pt idx="882">
                  <c:v>11.815744769224262</c:v>
                </c:pt>
                <c:pt idx="883">
                  <c:v>11.684166517564362</c:v>
                </c:pt>
                <c:pt idx="884">
                  <c:v>11.684166517564362</c:v>
                </c:pt>
                <c:pt idx="885">
                  <c:v>11.684166517564362</c:v>
                </c:pt>
                <c:pt idx="886">
                  <c:v>11.373978145835363</c:v>
                </c:pt>
                <c:pt idx="887">
                  <c:v>11.247030309042863</c:v>
                </c:pt>
                <c:pt idx="888">
                  <c:v>11.196624530755962</c:v>
                </c:pt>
                <c:pt idx="889">
                  <c:v>11.146430753741463</c:v>
                </c:pt>
                <c:pt idx="890">
                  <c:v>11.146430753741463</c:v>
                </c:pt>
                <c:pt idx="891">
                  <c:v>10.898610810774063</c:v>
                </c:pt>
                <c:pt idx="892">
                  <c:v>11.146430753741463</c:v>
                </c:pt>
                <c:pt idx="893">
                  <c:v>10.825277509051363</c:v>
                </c:pt>
                <c:pt idx="894">
                  <c:v>10.947757881476162</c:v>
                </c:pt>
                <c:pt idx="895">
                  <c:v>11.071535641137263</c:v>
                </c:pt>
                <c:pt idx="896">
                  <c:v>10.947757881476162</c:v>
                </c:pt>
                <c:pt idx="897">
                  <c:v>11.146430753741463</c:v>
                </c:pt>
                <c:pt idx="898">
                  <c:v>10.776645577598863</c:v>
                </c:pt>
                <c:pt idx="899">
                  <c:v>10.898610810774063</c:v>
                </c:pt>
                <c:pt idx="900">
                  <c:v>10.608038938581362</c:v>
                </c:pt>
                <c:pt idx="901">
                  <c:v>10.418366754844463</c:v>
                </c:pt>
                <c:pt idx="902">
                  <c:v>10.489119359481762</c:v>
                </c:pt>
                <c:pt idx="903">
                  <c:v>10.418366754844463</c:v>
                </c:pt>
                <c:pt idx="904">
                  <c:v>10.418366754844463</c:v>
                </c:pt>
                <c:pt idx="905">
                  <c:v>10.301435241055762</c:v>
                </c:pt>
                <c:pt idx="906">
                  <c:v>10.255006533740262</c:v>
                </c:pt>
                <c:pt idx="907">
                  <c:v>10.185729354988263</c:v>
                </c:pt>
                <c:pt idx="908">
                  <c:v>10.139787294162563</c:v>
                </c:pt>
                <c:pt idx="909">
                  <c:v>10.185729354988263</c:v>
                </c:pt>
                <c:pt idx="910">
                  <c:v>10.094038460694662</c:v>
                </c:pt>
                <c:pt idx="911">
                  <c:v>9.9129591977166616</c:v>
                </c:pt>
                <c:pt idx="912">
                  <c:v>9.8013251567170627</c:v>
                </c:pt>
                <c:pt idx="913">
                  <c:v>10.094038460694662</c:v>
                </c:pt>
                <c:pt idx="914">
                  <c:v>9.8013251567170627</c:v>
                </c:pt>
                <c:pt idx="915">
                  <c:v>9.756999858531163</c:v>
                </c:pt>
                <c:pt idx="916">
                  <c:v>9.756999858531163</c:v>
                </c:pt>
                <c:pt idx="917">
                  <c:v>9.756999858531163</c:v>
                </c:pt>
                <c:pt idx="918">
                  <c:v>9.6908612175219631</c:v>
                </c:pt>
                <c:pt idx="919">
                  <c:v>9.6908612175219631</c:v>
                </c:pt>
                <c:pt idx="920">
                  <c:v>9.6470005187620629</c:v>
                </c:pt>
                <c:pt idx="921">
                  <c:v>9.5381541465357618</c:v>
                </c:pt>
                <c:pt idx="922">
                  <c:v>9.4949357172628623</c:v>
                </c:pt>
                <c:pt idx="923">
                  <c:v>9.323872091667063</c:v>
                </c:pt>
                <c:pt idx="924">
                  <c:v>9.323872091667063</c:v>
                </c:pt>
                <c:pt idx="925">
                  <c:v>9.1765389869930516</c:v>
                </c:pt>
                <c:pt idx="926">
                  <c:v>9.1765389869930516</c:v>
                </c:pt>
                <c:pt idx="927">
                  <c:v>9.2184126178474131</c:v>
                </c:pt>
                <c:pt idx="928">
                  <c:v>8.8276495491395419</c:v>
                </c:pt>
                <c:pt idx="929">
                  <c:v>8.9289698208348227</c:v>
                </c:pt>
                <c:pt idx="930">
                  <c:v>8.9289698208348227</c:v>
                </c:pt>
                <c:pt idx="931">
                  <c:v>8.9289698208348227</c:v>
                </c:pt>
                <c:pt idx="932">
                  <c:v>8.6875828265979322</c:v>
                </c:pt>
                <c:pt idx="933">
                  <c:v>8.6875828265979322</c:v>
                </c:pt>
                <c:pt idx="934">
                  <c:v>8.6281838657669017</c:v>
                </c:pt>
                <c:pt idx="935">
                  <c:v>8.5300163079355915</c:v>
                </c:pt>
                <c:pt idx="936">
                  <c:v>8.5300163079355915</c:v>
                </c:pt>
                <c:pt idx="937">
                  <c:v>8.4910379977884531</c:v>
                </c:pt>
                <c:pt idx="938">
                  <c:v>8.5300163079355915</c:v>
                </c:pt>
                <c:pt idx="939">
                  <c:v>8.5300163079355915</c:v>
                </c:pt>
                <c:pt idx="940">
                  <c:v>8.5887926734487117</c:v>
                </c:pt>
                <c:pt idx="941">
                  <c:v>8.5887926734487117</c:v>
                </c:pt>
                <c:pt idx="942">
                  <c:v>8.3943079461707129</c:v>
                </c:pt>
                <c:pt idx="943">
                  <c:v>8.3559004107710226</c:v>
                </c:pt>
                <c:pt idx="944">
                  <c:v>8.1662722576729028</c:v>
                </c:pt>
                <c:pt idx="945">
                  <c:v>8.0729462660991018</c:v>
                </c:pt>
                <c:pt idx="946">
                  <c:v>8.3559004107710226</c:v>
                </c:pt>
                <c:pt idx="947">
                  <c:v>8.1662722576729028</c:v>
                </c:pt>
                <c:pt idx="948">
                  <c:v>8.2038788688916426</c:v>
                </c:pt>
                <c:pt idx="949">
                  <c:v>8.2038788688916426</c:v>
                </c:pt>
                <c:pt idx="950">
                  <c:v>8.2038788688916426</c:v>
                </c:pt>
                <c:pt idx="951">
                  <c:v>8.1662722576729028</c:v>
                </c:pt>
                <c:pt idx="952">
                  <c:v>7.9805984789345832</c:v>
                </c:pt>
                <c:pt idx="953">
                  <c:v>8.0174208678913317</c:v>
                </c:pt>
                <c:pt idx="954">
                  <c:v>8.0174208678913317</c:v>
                </c:pt>
                <c:pt idx="955">
                  <c:v>7.8892186430457123</c:v>
                </c:pt>
                <c:pt idx="956">
                  <c:v>7.7628937338722128</c:v>
                </c:pt>
                <c:pt idx="957">
                  <c:v>7.7987966127679123</c:v>
                </c:pt>
                <c:pt idx="958">
                  <c:v>7.709322348779283</c:v>
                </c:pt>
                <c:pt idx="959">
                  <c:v>7.709322348779283</c:v>
                </c:pt>
                <c:pt idx="960">
                  <c:v>7.5856317318966617</c:v>
                </c:pt>
                <c:pt idx="961">
                  <c:v>7.6207859169859518</c:v>
                </c:pt>
                <c:pt idx="962">
                  <c:v>7.4983917739449932</c:v>
                </c:pt>
                <c:pt idx="963">
                  <c:v>7.4120662291176522</c:v>
                </c:pt>
                <c:pt idx="964">
                  <c:v>7.4637523654337823</c:v>
                </c:pt>
                <c:pt idx="965">
                  <c:v>7.5856317318966617</c:v>
                </c:pt>
                <c:pt idx="966">
                  <c:v>7.4637523654337823</c:v>
                </c:pt>
                <c:pt idx="967">
                  <c:v>7.4983917739449932</c:v>
                </c:pt>
                <c:pt idx="968">
                  <c:v>7.4120662291176522</c:v>
                </c:pt>
                <c:pt idx="969">
                  <c:v>7.3777898965467426</c:v>
                </c:pt>
                <c:pt idx="970">
                  <c:v>7.3777898965467426</c:v>
                </c:pt>
                <c:pt idx="971">
                  <c:v>7.3777898965467426</c:v>
                </c:pt>
                <c:pt idx="972">
                  <c:v>7.3266455129148529</c:v>
                </c:pt>
                <c:pt idx="973">
                  <c:v>7.3266455129148529</c:v>
                </c:pt>
                <c:pt idx="974">
                  <c:v>7.2927284506724632</c:v>
                </c:pt>
                <c:pt idx="975">
                  <c:v>7.0922008478214522</c:v>
                </c:pt>
                <c:pt idx="976">
                  <c:v>7.2421201412974527</c:v>
                </c:pt>
                <c:pt idx="977">
                  <c:v>7.1751381823194027</c:v>
                </c:pt>
                <c:pt idx="978">
                  <c:v>7.0922008478214522</c:v>
                </c:pt>
                <c:pt idx="979">
                  <c:v>7.042856303535042</c:v>
                </c:pt>
                <c:pt idx="980">
                  <c:v>7.042856303535042</c:v>
                </c:pt>
                <c:pt idx="981">
                  <c:v>6.9289250114470926</c:v>
                </c:pt>
                <c:pt idx="982">
                  <c:v>6.9289250114470926</c:v>
                </c:pt>
                <c:pt idx="983">
                  <c:v>7.0101328281300228</c:v>
                </c:pt>
                <c:pt idx="984">
                  <c:v>6.9613054929295526</c:v>
                </c:pt>
                <c:pt idx="985">
                  <c:v>7.0101328281300228</c:v>
                </c:pt>
                <c:pt idx="986">
                  <c:v>6.9289250114470926</c:v>
                </c:pt>
                <c:pt idx="987">
                  <c:v>6.9289250114470926</c:v>
                </c:pt>
                <c:pt idx="988">
                  <c:v>6.8166620601421428</c:v>
                </c:pt>
                <c:pt idx="989">
                  <c:v>6.8485683814808826</c:v>
                </c:pt>
                <c:pt idx="990">
                  <c:v>6.8166620601421428</c:v>
                </c:pt>
                <c:pt idx="991">
                  <c:v>6.7690540164445121</c:v>
                </c:pt>
                <c:pt idx="992">
                  <c:v>6.7690540164445121</c:v>
                </c:pt>
                <c:pt idx="993">
                  <c:v>6.8166620601421428</c:v>
                </c:pt>
                <c:pt idx="994">
                  <c:v>6.7690540164445121</c:v>
                </c:pt>
                <c:pt idx="995">
                  <c:v>6.6591321190861326</c:v>
                </c:pt>
                <c:pt idx="996">
                  <c:v>6.6903730880657521</c:v>
                </c:pt>
                <c:pt idx="997">
                  <c:v>6.6591321190861326</c:v>
                </c:pt>
                <c:pt idx="998">
                  <c:v>6.6903730880657521</c:v>
                </c:pt>
                <c:pt idx="999">
                  <c:v>6.6591321190861326</c:v>
                </c:pt>
                <c:pt idx="1000">
                  <c:v>6.6125168606065623</c:v>
                </c:pt>
                <c:pt idx="1001">
                  <c:v>6.6125168606065623</c:v>
                </c:pt>
                <c:pt idx="1002">
                  <c:v>6.4744263631612924</c:v>
                </c:pt>
                <c:pt idx="1003">
                  <c:v>6.3988335998766122</c:v>
                </c:pt>
                <c:pt idx="1004">
                  <c:v>6.4744263631612924</c:v>
                </c:pt>
                <c:pt idx="1005">
                  <c:v>6.4744263631612924</c:v>
                </c:pt>
                <c:pt idx="1006">
                  <c:v>6.3538587947636227</c:v>
                </c:pt>
                <c:pt idx="1007">
                  <c:v>6.3538587947636227</c:v>
                </c:pt>
                <c:pt idx="1008">
                  <c:v>6.3538587947636227</c:v>
                </c:pt>
                <c:pt idx="1009">
                  <c:v>6.3240331686433526</c:v>
                </c:pt>
                <c:pt idx="1010">
                  <c:v>6.2795297708192424</c:v>
                </c:pt>
                <c:pt idx="1011">
                  <c:v>6.1043032526167025</c:v>
                </c:pt>
                <c:pt idx="1012">
                  <c:v>6.1767761697934525</c:v>
                </c:pt>
                <c:pt idx="1013">
                  <c:v>6.1476953341137426</c:v>
                </c:pt>
                <c:pt idx="1014">
                  <c:v>6.0755272302179826</c:v>
                </c:pt>
                <c:pt idx="1015">
                  <c:v>6.032589966556082</c:v>
                </c:pt>
                <c:pt idx="1016">
                  <c:v>6.0755272302179826</c:v>
                </c:pt>
                <c:pt idx="1017">
                  <c:v>6.0041155625116325</c:v>
                </c:pt>
                <c:pt idx="1018">
                  <c:v>6.0041155625116325</c:v>
                </c:pt>
                <c:pt idx="1019">
                  <c:v>6.032589966556082</c:v>
                </c:pt>
                <c:pt idx="1020">
                  <c:v>5.9053949602126723</c:v>
                </c:pt>
                <c:pt idx="1021">
                  <c:v>6.0041155625116325</c:v>
                </c:pt>
                <c:pt idx="1022">
                  <c:v>5.9616283494726128</c:v>
                </c:pt>
                <c:pt idx="1023">
                  <c:v>5.9616283494726128</c:v>
                </c:pt>
                <c:pt idx="1024">
                  <c:v>5.8635299041681828</c:v>
                </c:pt>
                <c:pt idx="1025">
                  <c:v>5.8357665485304828</c:v>
                </c:pt>
                <c:pt idx="1026">
                  <c:v>5.9053949602126723</c:v>
                </c:pt>
                <c:pt idx="1027">
                  <c:v>5.8635299041681828</c:v>
                </c:pt>
                <c:pt idx="1028">
                  <c:v>5.8357665485304828</c:v>
                </c:pt>
                <c:pt idx="1029">
                  <c:v>5.8635299041681828</c:v>
                </c:pt>
                <c:pt idx="1030">
                  <c:v>5.8357665485304828</c:v>
                </c:pt>
                <c:pt idx="1031">
                  <c:v>5.8357665485304828</c:v>
                </c:pt>
                <c:pt idx="1032">
                  <c:v>5.7668679530353524</c:v>
                </c:pt>
                <c:pt idx="1033">
                  <c:v>5.7258759219161526</c:v>
                </c:pt>
                <c:pt idx="1034">
                  <c:v>5.7943403046724722</c:v>
                </c:pt>
                <c:pt idx="1035">
                  <c:v>5.6986915240960823</c:v>
                </c:pt>
                <c:pt idx="1036">
                  <c:v>5.7943403046724722</c:v>
                </c:pt>
                <c:pt idx="1037">
                  <c:v>5.6986915240960823</c:v>
                </c:pt>
                <c:pt idx="1038">
                  <c:v>5.6986915240960823</c:v>
                </c:pt>
                <c:pt idx="1039">
                  <c:v>5.6312296922618321</c:v>
                </c:pt>
                <c:pt idx="1040">
                  <c:v>5.6312296922618321</c:v>
                </c:pt>
                <c:pt idx="1041">
                  <c:v>5.5644749674215328</c:v>
                </c:pt>
                <c:pt idx="1042">
                  <c:v>5.6312296922618321</c:v>
                </c:pt>
                <c:pt idx="1043">
                  <c:v>5.6312296922618321</c:v>
                </c:pt>
                <c:pt idx="1044">
                  <c:v>5.4984199379723924</c:v>
                </c:pt>
                <c:pt idx="1045">
                  <c:v>5.6044433662858824</c:v>
                </c:pt>
                <c:pt idx="1046">
                  <c:v>5.5379694046256622</c:v>
                </c:pt>
                <c:pt idx="1047">
                  <c:v>5.6044433662858824</c:v>
                </c:pt>
                <c:pt idx="1048">
                  <c:v>5.5644749674215328</c:v>
                </c:pt>
                <c:pt idx="1049">
                  <c:v>5.5644749674215328</c:v>
                </c:pt>
                <c:pt idx="1050">
                  <c:v>5.5644749674215328</c:v>
                </c:pt>
                <c:pt idx="1051">
                  <c:v>5.5379694046256622</c:v>
                </c:pt>
                <c:pt idx="1052">
                  <c:v>5.4984199379723924</c:v>
                </c:pt>
                <c:pt idx="1053">
                  <c:v>5.4984199379723924</c:v>
                </c:pt>
                <c:pt idx="1054">
                  <c:v>5.4984199379723924</c:v>
                </c:pt>
                <c:pt idx="1055">
                  <c:v>5.4984199379723924</c:v>
                </c:pt>
                <c:pt idx="1056">
                  <c:v>5.4071044358767022</c:v>
                </c:pt>
                <c:pt idx="1057">
                  <c:v>5.4330572699970023</c:v>
                </c:pt>
                <c:pt idx="1058">
                  <c:v>5.3171261026437122</c:v>
                </c:pt>
                <c:pt idx="1059">
                  <c:v>5.3426988991922224</c:v>
                </c:pt>
                <c:pt idx="1060">
                  <c:v>5.3171261026437122</c:v>
                </c:pt>
                <c:pt idx="1061">
                  <c:v>5.2789684346811221</c:v>
                </c:pt>
                <c:pt idx="1062">
                  <c:v>5.2536636815996323</c:v>
                </c:pt>
                <c:pt idx="1063">
                  <c:v>5.1908664473812625</c:v>
                </c:pt>
                <c:pt idx="1064">
                  <c:v>5.1908664473812625</c:v>
                </c:pt>
                <c:pt idx="1065">
                  <c:v>5.1040545721812522</c:v>
                </c:pt>
                <c:pt idx="1066">
                  <c:v>5.1535044930369125</c:v>
                </c:pt>
                <c:pt idx="1067">
                  <c:v>5.0428254787137927</c:v>
                </c:pt>
                <c:pt idx="1068">
                  <c:v>5.0428254787137927</c:v>
                </c:pt>
                <c:pt idx="1069">
                  <c:v>4.9822381632569126</c:v>
                </c:pt>
                <c:pt idx="1070">
                  <c:v>5.0428254787137927</c:v>
                </c:pt>
                <c:pt idx="1071">
                  <c:v>4.9461910261159021</c:v>
                </c:pt>
                <c:pt idx="1072">
                  <c:v>4.9461910261159021</c:v>
                </c:pt>
                <c:pt idx="1073">
                  <c:v>5.0063965081842428</c:v>
                </c:pt>
                <c:pt idx="1074">
                  <c:v>4.8866165929871723</c:v>
                </c:pt>
                <c:pt idx="1075">
                  <c:v>4.9461910261159021</c:v>
                </c:pt>
                <c:pt idx="1076">
                  <c:v>5.0063965081842428</c:v>
                </c:pt>
                <c:pt idx="1077">
                  <c:v>4.922285898959192</c:v>
                </c:pt>
                <c:pt idx="1078">
                  <c:v>4.922285898959192</c:v>
                </c:pt>
                <c:pt idx="1079">
                  <c:v>4.8042599682368428</c:v>
                </c:pt>
                <c:pt idx="1080">
                  <c:v>4.8042599682368428</c:v>
                </c:pt>
                <c:pt idx="1081">
                  <c:v>4.8042599682368428</c:v>
                </c:pt>
                <c:pt idx="1082">
                  <c:v>4.8394069545128025</c:v>
                </c:pt>
                <c:pt idx="1083">
                  <c:v>4.7461731977012924</c:v>
                </c:pt>
                <c:pt idx="1084">
                  <c:v>4.8042599682368428</c:v>
                </c:pt>
                <c:pt idx="1085">
                  <c:v>4.7809517878170125</c:v>
                </c:pt>
                <c:pt idx="1086">
                  <c:v>4.8042599682368428</c:v>
                </c:pt>
                <c:pt idx="1087">
                  <c:v>4.8042599682368428</c:v>
                </c:pt>
                <c:pt idx="1088">
                  <c:v>4.8042599682368428</c:v>
                </c:pt>
                <c:pt idx="1089">
                  <c:v>4.922285898959192</c:v>
                </c:pt>
                <c:pt idx="1090">
                  <c:v>4.8866165929871723</c:v>
                </c:pt>
                <c:pt idx="1091">
                  <c:v>4.8866165929871723</c:v>
                </c:pt>
                <c:pt idx="1092">
                  <c:v>4.8394069545128025</c:v>
                </c:pt>
                <c:pt idx="1093">
                  <c:v>4.7809517878170125</c:v>
                </c:pt>
                <c:pt idx="1094">
                  <c:v>4.8866165929871723</c:v>
                </c:pt>
                <c:pt idx="1095">
                  <c:v>4.8042599682368428</c:v>
                </c:pt>
                <c:pt idx="1096">
                  <c:v>4.6092368838034021</c:v>
                </c:pt>
                <c:pt idx="1097">
                  <c:v>4.6658731409031224</c:v>
                </c:pt>
                <c:pt idx="1098">
                  <c:v>4.7231093239796724</c:v>
                </c:pt>
                <c:pt idx="1099">
                  <c:v>4.8042599682368428</c:v>
                </c:pt>
                <c:pt idx="1100">
                  <c:v>4.6092368838034021</c:v>
                </c:pt>
                <c:pt idx="1101">
                  <c:v>4.6092368838034021</c:v>
                </c:pt>
                <c:pt idx="1102">
                  <c:v>4.6658731409031224</c:v>
                </c:pt>
                <c:pt idx="1103">
                  <c:v>4.6092368838034021</c:v>
                </c:pt>
                <c:pt idx="1104">
                  <c:v>4.5531942645047625</c:v>
                </c:pt>
                <c:pt idx="1105">
                  <c:v>4.5531942645047625</c:v>
                </c:pt>
                <c:pt idx="1106">
                  <c:v>4.4977390607415124</c:v>
                </c:pt>
                <c:pt idx="1107">
                  <c:v>4.4757200742320125</c:v>
                </c:pt>
                <c:pt idx="1108">
                  <c:v>4.4977390607415124</c:v>
                </c:pt>
                <c:pt idx="1109">
                  <c:v>4.4977390607415124</c:v>
                </c:pt>
                <c:pt idx="1110">
                  <c:v>4.4428651154672023</c:v>
                </c:pt>
                <c:pt idx="1111">
                  <c:v>4.3670065183780524</c:v>
                </c:pt>
                <c:pt idx="1112">
                  <c:v>4.3670065183780524</c:v>
                </c:pt>
                <c:pt idx="1113">
                  <c:v>4.2922587486037127</c:v>
                </c:pt>
                <c:pt idx="1114">
                  <c:v>4.3455373788557425</c:v>
                </c:pt>
                <c:pt idx="1115">
                  <c:v>4.3455373788557425</c:v>
                </c:pt>
                <c:pt idx="1116">
                  <c:v>4.3670065183780524</c:v>
                </c:pt>
                <c:pt idx="1117">
                  <c:v>4.3670065183780524</c:v>
                </c:pt>
                <c:pt idx="1118">
                  <c:v>4.3455373788557425</c:v>
                </c:pt>
                <c:pt idx="1119">
                  <c:v>4.3135028574931527</c:v>
                </c:pt>
                <c:pt idx="1120">
                  <c:v>4.3135028574931527</c:v>
                </c:pt>
                <c:pt idx="1121">
                  <c:v>4.3455373788557425</c:v>
                </c:pt>
                <c:pt idx="1122">
                  <c:v>4.2922587486037127</c:v>
                </c:pt>
                <c:pt idx="1123">
                  <c:v>4.2922587486037127</c:v>
                </c:pt>
                <c:pt idx="1124">
                  <c:v>4.2395385628980824</c:v>
                </c:pt>
                <c:pt idx="1125">
                  <c:v>4.3670065183780524</c:v>
                </c:pt>
                <c:pt idx="1126">
                  <c:v>4.2922587486037127</c:v>
                </c:pt>
                <c:pt idx="1127">
                  <c:v>4.3135028574931527</c:v>
                </c:pt>
                <c:pt idx="1128">
                  <c:v>4.3135028574931527</c:v>
                </c:pt>
                <c:pt idx="1129">
                  <c:v>4.3135028574931527</c:v>
                </c:pt>
                <c:pt idx="1130">
                  <c:v>4.3135028574931527</c:v>
                </c:pt>
                <c:pt idx="1131">
                  <c:v>4.2922587486037127</c:v>
                </c:pt>
                <c:pt idx="1132">
                  <c:v>4.3455373788557425</c:v>
                </c:pt>
                <c:pt idx="1133">
                  <c:v>4.2605599998326324</c:v>
                </c:pt>
                <c:pt idx="1134">
                  <c:v>4.2395385628980824</c:v>
                </c:pt>
                <c:pt idx="1135">
                  <c:v>4.1357501729406927</c:v>
                </c:pt>
                <c:pt idx="1136">
                  <c:v>4.2081720672892322</c:v>
                </c:pt>
                <c:pt idx="1137">
                  <c:v>4.0643887809151726</c:v>
                </c:pt>
                <c:pt idx="1138">
                  <c:v>4.0643887809151726</c:v>
                </c:pt>
                <c:pt idx="1139">
                  <c:v>4.1152536726902422</c:v>
                </c:pt>
                <c:pt idx="1140">
                  <c:v>4.0643887809151726</c:v>
                </c:pt>
                <c:pt idx="1141">
                  <c:v>4.1357501729406927</c:v>
                </c:pt>
                <c:pt idx="1142">
                  <c:v>4.084670445334992</c:v>
                </c:pt>
                <c:pt idx="1143">
                  <c:v>4.0341261142884424</c:v>
                </c:pt>
                <c:pt idx="1144">
                  <c:v>4.0341261142884424</c:v>
                </c:pt>
                <c:pt idx="1145">
                  <c:v>4.084670445334992</c:v>
                </c:pt>
                <c:pt idx="1146">
                  <c:v>4.0341261142884424</c:v>
                </c:pt>
                <c:pt idx="1147">
                  <c:v>3.9841115679959818</c:v>
                </c:pt>
                <c:pt idx="1148">
                  <c:v>4.0140570338790225</c:v>
                </c:pt>
                <c:pt idx="1149">
                  <c:v>3.9841115679959818</c:v>
                </c:pt>
                <c:pt idx="1150">
                  <c:v>3.9149706797870123</c:v>
                </c:pt>
                <c:pt idx="1151">
                  <c:v>3.8468422488359022</c:v>
                </c:pt>
                <c:pt idx="1152">
                  <c:v>3.9149706797870123</c:v>
                </c:pt>
                <c:pt idx="1153">
                  <c:v>3.8179506039960915</c:v>
                </c:pt>
                <c:pt idx="1154">
                  <c:v>3.8179506039960915</c:v>
                </c:pt>
                <c:pt idx="1155">
                  <c:v>3.8468422488359022</c:v>
                </c:pt>
                <c:pt idx="1156">
                  <c:v>3.7987907344908121</c:v>
                </c:pt>
                <c:pt idx="1157">
                  <c:v>3.7987907344908121</c:v>
                </c:pt>
                <c:pt idx="1158">
                  <c:v>3.7323635722372521</c:v>
                </c:pt>
                <c:pt idx="1159">
                  <c:v>3.6855119759892916</c:v>
                </c:pt>
                <c:pt idx="1160">
                  <c:v>3.7041933949302019</c:v>
                </c:pt>
                <c:pt idx="1161">
                  <c:v>3.7323635722372521</c:v>
                </c:pt>
                <c:pt idx="1162">
                  <c:v>3.7041933949302019</c:v>
                </c:pt>
                <c:pt idx="1163">
                  <c:v>3.7041933949302019</c:v>
                </c:pt>
                <c:pt idx="1164">
                  <c:v>3.6855119759892916</c:v>
                </c:pt>
                <c:pt idx="1165">
                  <c:v>3.7987907344908121</c:v>
                </c:pt>
                <c:pt idx="1166">
                  <c:v>3.7323635722372521</c:v>
                </c:pt>
                <c:pt idx="1167">
                  <c:v>3.7323635722372521</c:v>
                </c:pt>
                <c:pt idx="1168">
                  <c:v>3.7512428762270917</c:v>
                </c:pt>
                <c:pt idx="1169">
                  <c:v>3.8468422488359022</c:v>
                </c:pt>
                <c:pt idx="1170">
                  <c:v>3.8468422488359022</c:v>
                </c:pt>
                <c:pt idx="1171">
                  <c:v>3.7323635722372521</c:v>
                </c:pt>
                <c:pt idx="1172">
                  <c:v>3.7512428762270917</c:v>
                </c:pt>
                <c:pt idx="1173">
                  <c:v>3.8179506039960915</c:v>
                </c:pt>
                <c:pt idx="1174">
                  <c:v>3.7512428762270917</c:v>
                </c:pt>
                <c:pt idx="1175">
                  <c:v>3.7041933949302019</c:v>
                </c:pt>
                <c:pt idx="1176">
                  <c:v>3.7323635722372521</c:v>
                </c:pt>
                <c:pt idx="1177">
                  <c:v>3.7041933949302019</c:v>
                </c:pt>
                <c:pt idx="1178">
                  <c:v>3.6855119759892916</c:v>
                </c:pt>
                <c:pt idx="1179">
                  <c:v>3.7041933949302019</c:v>
                </c:pt>
                <c:pt idx="1180">
                  <c:v>3.6576370668191021</c:v>
                </c:pt>
                <c:pt idx="1181">
                  <c:v>3.7512428762270917</c:v>
                </c:pt>
                <c:pt idx="1182">
                  <c:v>3.7323635722372521</c:v>
                </c:pt>
                <c:pt idx="1183">
                  <c:v>3.7041933949302019</c:v>
                </c:pt>
                <c:pt idx="1184">
                  <c:v>3.6855119759892916</c:v>
                </c:pt>
                <c:pt idx="1185">
                  <c:v>3.6576370668191021</c:v>
                </c:pt>
                <c:pt idx="1186">
                  <c:v>3.6576370668191021</c:v>
                </c:pt>
                <c:pt idx="1187">
                  <c:v>3.5932768733160221</c:v>
                </c:pt>
                <c:pt idx="1188">
                  <c:v>3.5932768733160221</c:v>
                </c:pt>
                <c:pt idx="1189">
                  <c:v>3.5478831262681116</c:v>
                </c:pt>
                <c:pt idx="1190">
                  <c:v>3.5932768733160221</c:v>
                </c:pt>
                <c:pt idx="1191">
                  <c:v>3.4585180404441922</c:v>
                </c:pt>
                <c:pt idx="1192">
                  <c:v>3.5298591314752916</c:v>
                </c:pt>
                <c:pt idx="1193">
                  <c:v>3.4408699055735519</c:v>
                </c:pt>
                <c:pt idx="1194">
                  <c:v>3.4585180404441922</c:v>
                </c:pt>
                <c:pt idx="1195">
                  <c:v>3.5029651776850224</c:v>
                </c:pt>
                <c:pt idx="1196">
                  <c:v>3.4585180404441922</c:v>
                </c:pt>
                <c:pt idx="1197">
                  <c:v>3.4585180404441922</c:v>
                </c:pt>
                <c:pt idx="1198">
                  <c:v>3.4585180404441922</c:v>
                </c:pt>
                <c:pt idx="1199">
                  <c:v>3.4585180404441922</c:v>
                </c:pt>
                <c:pt idx="1200">
                  <c:v>3.4585180404441922</c:v>
                </c:pt>
                <c:pt idx="1201">
                  <c:v>3.4851301029441921</c:v>
                </c:pt>
                <c:pt idx="1202">
                  <c:v>3.4585180404441922</c:v>
                </c:pt>
                <c:pt idx="1203">
                  <c:v>3.414536779696022</c:v>
                </c:pt>
                <c:pt idx="1204">
                  <c:v>3.3710165123160318</c:v>
                </c:pt>
                <c:pt idx="1205">
                  <c:v>3.414536779696022</c:v>
                </c:pt>
                <c:pt idx="1206">
                  <c:v>3.3365289648662722</c:v>
                </c:pt>
                <c:pt idx="1207">
                  <c:v>3.3537363994447218</c:v>
                </c:pt>
                <c:pt idx="1208">
                  <c:v>3.3108534164808519</c:v>
                </c:pt>
                <c:pt idx="1209">
                  <c:v>3.2938263431082615</c:v>
                </c:pt>
                <c:pt idx="1210">
                  <c:v>3.3108534164808519</c:v>
                </c:pt>
                <c:pt idx="1211">
                  <c:v>3.3108534164808519</c:v>
                </c:pt>
                <c:pt idx="1212">
                  <c:v>3.2515713125538119</c:v>
                </c:pt>
                <c:pt idx="1213">
                  <c:v>3.2515713125538119</c:v>
                </c:pt>
                <c:pt idx="1214">
                  <c:v>3.2515713125538119</c:v>
                </c:pt>
                <c:pt idx="1215">
                  <c:v>3.2684199151920317</c:v>
                </c:pt>
                <c:pt idx="1216">
                  <c:v>3.226431184297442</c:v>
                </c:pt>
                <c:pt idx="1217">
                  <c:v>3.226431184297442</c:v>
                </c:pt>
                <c:pt idx="1218">
                  <c:v>3.1848825618979117</c:v>
                </c:pt>
                <c:pt idx="1219">
                  <c:v>3.1683853083667621</c:v>
                </c:pt>
                <c:pt idx="1220">
                  <c:v>3.2515713125538119</c:v>
                </c:pt>
                <c:pt idx="1221">
                  <c:v>3.1848825618979117</c:v>
                </c:pt>
                <c:pt idx="1222">
                  <c:v>3.1519574405064619</c:v>
                </c:pt>
                <c:pt idx="1223">
                  <c:v>3.1683853083667621</c:v>
                </c:pt>
                <c:pt idx="1224">
                  <c:v>3.1519574405064619</c:v>
                </c:pt>
                <c:pt idx="1225">
                  <c:v>3.1683853083667621</c:v>
                </c:pt>
                <c:pt idx="1226">
                  <c:v>3.1274450988093818</c:v>
                </c:pt>
                <c:pt idx="1227">
                  <c:v>3.1111894210592919</c:v>
                </c:pt>
                <c:pt idx="1228">
                  <c:v>3.1519574405064619</c:v>
                </c:pt>
                <c:pt idx="1229">
                  <c:v>3.1274450988093818</c:v>
                </c:pt>
                <c:pt idx="1230">
                  <c:v>3.1111894210592919</c:v>
                </c:pt>
                <c:pt idx="1231">
                  <c:v>3.1274450988093818</c:v>
                </c:pt>
                <c:pt idx="1232">
                  <c:v>3.070848715115142</c:v>
                </c:pt>
                <c:pt idx="1233">
                  <c:v>3.1111894210592919</c:v>
                </c:pt>
                <c:pt idx="1234">
                  <c:v>3.0869340075804521</c:v>
                </c:pt>
                <c:pt idx="1235">
                  <c:v>3.0869340075804521</c:v>
                </c:pt>
                <c:pt idx="1236">
                  <c:v>3.070848715115142</c:v>
                </c:pt>
                <c:pt idx="1237">
                  <c:v>3.0150810945583819</c:v>
                </c:pt>
                <c:pt idx="1238">
                  <c:v>3.030930843750772</c:v>
                </c:pt>
                <c:pt idx="1239">
                  <c:v>3.0869340075804521</c:v>
                </c:pt>
                <c:pt idx="1240">
                  <c:v>3.030930843750772</c:v>
                </c:pt>
                <c:pt idx="1241">
                  <c:v>3.030930843750772</c:v>
                </c:pt>
                <c:pt idx="1242">
                  <c:v>3.030930843750772</c:v>
                </c:pt>
                <c:pt idx="1243">
                  <c:v>3.0150810945583819</c:v>
                </c:pt>
                <c:pt idx="1244">
                  <c:v>2.975747756306462</c:v>
                </c:pt>
                <c:pt idx="1245">
                  <c:v>3.030930843750772</c:v>
                </c:pt>
                <c:pt idx="1246">
                  <c:v>2.9914313749891619</c:v>
                </c:pt>
                <c:pt idx="1247">
                  <c:v>2.9914313749891619</c:v>
                </c:pt>
                <c:pt idx="1248">
                  <c:v>2.9914313749891619</c:v>
                </c:pt>
                <c:pt idx="1249">
                  <c:v>2.9914313749891619</c:v>
                </c:pt>
                <c:pt idx="1250">
                  <c:v>2.936826693823162</c:v>
                </c:pt>
                <c:pt idx="1251">
                  <c:v>2.936826693823162</c:v>
                </c:pt>
                <c:pt idx="1252">
                  <c:v>2.975747756306462</c:v>
                </c:pt>
                <c:pt idx="1253">
                  <c:v>2.9523459233074218</c:v>
                </c:pt>
                <c:pt idx="1254">
                  <c:v>2.9523459233074218</c:v>
                </c:pt>
                <c:pt idx="1255">
                  <c:v>2.936826693823162</c:v>
                </c:pt>
                <c:pt idx="1256">
                  <c:v>2.9523459233074218</c:v>
                </c:pt>
                <c:pt idx="1257">
                  <c:v>2.9523459233074218</c:v>
                </c:pt>
                <c:pt idx="1258">
                  <c:v>2.975747756306462</c:v>
                </c:pt>
                <c:pt idx="1259">
                  <c:v>2.975747756306462</c:v>
                </c:pt>
                <c:pt idx="1260">
                  <c:v>2.9523459233074218</c:v>
                </c:pt>
                <c:pt idx="1261">
                  <c:v>2.913670149149922</c:v>
                </c:pt>
                <c:pt idx="1262">
                  <c:v>2.860204156240902</c:v>
                </c:pt>
                <c:pt idx="1263">
                  <c:v>2.860204156240902</c:v>
                </c:pt>
                <c:pt idx="1264">
                  <c:v>2.8983135858045821</c:v>
                </c:pt>
                <c:pt idx="1265">
                  <c:v>2.8983135858045821</c:v>
                </c:pt>
                <c:pt idx="1266">
                  <c:v>2.860204156240902</c:v>
                </c:pt>
                <c:pt idx="1267">
                  <c:v>2.936826693823162</c:v>
                </c:pt>
                <c:pt idx="1268">
                  <c:v>2.936826693823162</c:v>
                </c:pt>
                <c:pt idx="1269">
                  <c:v>2.8983135858045821</c:v>
                </c:pt>
                <c:pt idx="1270">
                  <c:v>2.860204156240902</c:v>
                </c:pt>
                <c:pt idx="1271">
                  <c:v>2.860204156240902</c:v>
                </c:pt>
                <c:pt idx="1272">
                  <c:v>2.8450724651009618</c:v>
                </c:pt>
                <c:pt idx="1273">
                  <c:v>2.8450724651009618</c:v>
                </c:pt>
                <c:pt idx="1274">
                  <c:v>2.8450724651009618</c:v>
                </c:pt>
                <c:pt idx="1275">
                  <c:v>2.807521086924162</c:v>
                </c:pt>
                <c:pt idx="1276">
                  <c:v>2.822494173941672</c:v>
                </c:pt>
                <c:pt idx="1277">
                  <c:v>2.807521086924162</c:v>
                </c:pt>
                <c:pt idx="1278">
                  <c:v>2.7851794520660018</c:v>
                </c:pt>
                <c:pt idx="1279">
                  <c:v>2.697212081515552</c:v>
                </c:pt>
                <c:pt idx="1280">
                  <c:v>2.711719261185622</c:v>
                </c:pt>
                <c:pt idx="1281">
                  <c:v>2.697212081515552</c:v>
                </c:pt>
                <c:pt idx="1282">
                  <c:v>2.697212081515552</c:v>
                </c:pt>
                <c:pt idx="1283">
                  <c:v>2.697212081515552</c:v>
                </c:pt>
                <c:pt idx="1284">
                  <c:v>2.6612105146694018</c:v>
                </c:pt>
                <c:pt idx="1285">
                  <c:v>2.6469157693450418</c:v>
                </c:pt>
                <c:pt idx="1286">
                  <c:v>2.6469157693450418</c:v>
                </c:pt>
                <c:pt idx="1287">
                  <c:v>2.6469157693450418</c:v>
                </c:pt>
                <c:pt idx="1288">
                  <c:v>2.6612105146694018</c:v>
                </c:pt>
                <c:pt idx="1289">
                  <c:v>2.6827659174800917</c:v>
                </c:pt>
                <c:pt idx="1290">
                  <c:v>2.6827659174800917</c:v>
                </c:pt>
                <c:pt idx="1291">
                  <c:v>2.6827659174800917</c:v>
                </c:pt>
                <c:pt idx="1292">
                  <c:v>2.697212081515552</c:v>
                </c:pt>
                <c:pt idx="1293">
                  <c:v>2.6612105146694018</c:v>
                </c:pt>
                <c:pt idx="1294">
                  <c:v>2.6612105146694018</c:v>
                </c:pt>
                <c:pt idx="1295">
                  <c:v>2.6612105146694018</c:v>
                </c:pt>
                <c:pt idx="1296">
                  <c:v>2.6469157693450418</c:v>
                </c:pt>
                <c:pt idx="1297">
                  <c:v>2.6612105146694018</c:v>
                </c:pt>
                <c:pt idx="1298">
                  <c:v>2.6827659174800917</c:v>
                </c:pt>
                <c:pt idx="1299">
                  <c:v>2.6827659174800917</c:v>
                </c:pt>
                <c:pt idx="1300">
                  <c:v>2.711719261185622</c:v>
                </c:pt>
                <c:pt idx="1301">
                  <c:v>2.7482558476577919</c:v>
                </c:pt>
                <c:pt idx="1302">
                  <c:v>2.711719261185622</c:v>
                </c:pt>
                <c:pt idx="1303">
                  <c:v>2.697212081515552</c:v>
                </c:pt>
                <c:pt idx="1304">
                  <c:v>2.6827659174800917</c:v>
                </c:pt>
                <c:pt idx="1305">
                  <c:v>2.6612105146694018</c:v>
                </c:pt>
                <c:pt idx="1306">
                  <c:v>2.711719261185622</c:v>
                </c:pt>
                <c:pt idx="1307">
                  <c:v>2.697212081515552</c:v>
                </c:pt>
                <c:pt idx="1308">
                  <c:v>2.6827659174800917</c:v>
                </c:pt>
                <c:pt idx="1309">
                  <c:v>2.697212081515552</c:v>
                </c:pt>
                <c:pt idx="1310">
                  <c:v>2.6612105146694018</c:v>
                </c:pt>
                <c:pt idx="1311">
                  <c:v>2.6827659174800917</c:v>
                </c:pt>
                <c:pt idx="1312">
                  <c:v>2.6469157693450418</c:v>
                </c:pt>
                <c:pt idx="1313">
                  <c:v>2.6114413876217819</c:v>
                </c:pt>
                <c:pt idx="1314">
                  <c:v>2.6255863013432821</c:v>
                </c:pt>
                <c:pt idx="1315">
                  <c:v>2.5554541556550419</c:v>
                </c:pt>
                <c:pt idx="1316">
                  <c:v>2.6114413876217819</c:v>
                </c:pt>
                <c:pt idx="1317">
                  <c:v>2.507233660625642</c:v>
                </c:pt>
                <c:pt idx="1318">
                  <c:v>2.473223368941472</c:v>
                </c:pt>
                <c:pt idx="1319">
                  <c:v>2.507233660625642</c:v>
                </c:pt>
                <c:pt idx="1320">
                  <c:v>2.459719277297082</c:v>
                </c:pt>
                <c:pt idx="1321">
                  <c:v>2.473223368941472</c:v>
                </c:pt>
                <c:pt idx="1322">
                  <c:v>2.493586525358912</c:v>
                </c:pt>
                <c:pt idx="1323">
                  <c:v>2.473223368941472</c:v>
                </c:pt>
                <c:pt idx="1324">
                  <c:v>2.473223368941472</c:v>
                </c:pt>
                <c:pt idx="1325">
                  <c:v>2.426207011709312</c:v>
                </c:pt>
                <c:pt idx="1326">
                  <c:v>2.426207011709312</c:v>
                </c:pt>
                <c:pt idx="1327">
                  <c:v>2.426207011709312</c:v>
                </c:pt>
                <c:pt idx="1328">
                  <c:v>2.459719277297082</c:v>
                </c:pt>
                <c:pt idx="1329">
                  <c:v>2.473223368941472</c:v>
                </c:pt>
                <c:pt idx="1330">
                  <c:v>2.493586525358912</c:v>
                </c:pt>
                <c:pt idx="1331">
                  <c:v>2.426207011709312</c:v>
                </c:pt>
                <c:pt idx="1332">
                  <c:v>2.473223368941472</c:v>
                </c:pt>
                <c:pt idx="1333">
                  <c:v>2.459719277297082</c:v>
                </c:pt>
                <c:pt idx="1334">
                  <c:v>2.4062684944728518</c:v>
                </c:pt>
                <c:pt idx="1335">
                  <c:v>2.3798791335139717</c:v>
                </c:pt>
                <c:pt idx="1336">
                  <c:v>2.4062684944728518</c:v>
                </c:pt>
                <c:pt idx="1337">
                  <c:v>2.4062684944728518</c:v>
                </c:pt>
                <c:pt idx="1338">
                  <c:v>2.3930460078163018</c:v>
                </c:pt>
                <c:pt idx="1339">
                  <c:v>2.4062684944728518</c:v>
                </c:pt>
                <c:pt idx="1340">
                  <c:v>2.3930460078163018</c:v>
                </c:pt>
                <c:pt idx="1341">
                  <c:v>2.4062684944728518</c:v>
                </c:pt>
                <c:pt idx="1342">
                  <c:v>2.4062684944728518</c:v>
                </c:pt>
                <c:pt idx="1343">
                  <c:v>2.3930460078163018</c:v>
                </c:pt>
                <c:pt idx="1344">
                  <c:v>2.4062684944728518</c:v>
                </c:pt>
                <c:pt idx="1345">
                  <c:v>2.426207011709312</c:v>
                </c:pt>
                <c:pt idx="1346">
                  <c:v>2.3798791335139717</c:v>
                </c:pt>
                <c:pt idx="1347">
                  <c:v>2.426207011709312</c:v>
                </c:pt>
                <c:pt idx="1348">
                  <c:v>2.3930460078163018</c:v>
                </c:pt>
                <c:pt idx="1349">
                  <c:v>2.3930460078163018</c:v>
                </c:pt>
                <c:pt idx="1350">
                  <c:v>2.3930460078163018</c:v>
                </c:pt>
                <c:pt idx="1351">
                  <c:v>2.3930460078163018</c:v>
                </c:pt>
                <c:pt idx="1352">
                  <c:v>2.3930460078163018</c:v>
                </c:pt>
                <c:pt idx="1353">
                  <c:v>2.3472037192617519</c:v>
                </c:pt>
                <c:pt idx="1354">
                  <c:v>2.360232583838382</c:v>
                </c:pt>
                <c:pt idx="1355">
                  <c:v>2.3277630965867417</c:v>
                </c:pt>
                <c:pt idx="1356">
                  <c:v>2.3277630965867417</c:v>
                </c:pt>
                <c:pt idx="1357">
                  <c:v>2.360232583838382</c:v>
                </c:pt>
                <c:pt idx="1358">
                  <c:v>2.3277630965867417</c:v>
                </c:pt>
                <c:pt idx="1359">
                  <c:v>2.360232583838382</c:v>
                </c:pt>
                <c:pt idx="1360">
                  <c:v>2.3277630965867417</c:v>
                </c:pt>
                <c:pt idx="1361">
                  <c:v>2.3798791335139717</c:v>
                </c:pt>
                <c:pt idx="1362">
                  <c:v>2.360232583838382</c:v>
                </c:pt>
                <c:pt idx="1363">
                  <c:v>2.4062684944728518</c:v>
                </c:pt>
                <c:pt idx="1364">
                  <c:v>2.360232583838382</c:v>
                </c:pt>
                <c:pt idx="1365">
                  <c:v>2.3277630965867417</c:v>
                </c:pt>
                <c:pt idx="1366">
                  <c:v>2.3277630965867417</c:v>
                </c:pt>
                <c:pt idx="1367">
                  <c:v>2.3277630965867417</c:v>
                </c:pt>
                <c:pt idx="1368">
                  <c:v>2.282876771413612</c:v>
                </c:pt>
                <c:pt idx="1369">
                  <c:v>2.2512180957646621</c:v>
                </c:pt>
                <c:pt idx="1370">
                  <c:v>2.2512180957646621</c:v>
                </c:pt>
                <c:pt idx="1371">
                  <c:v>2.2701732570492319</c:v>
                </c:pt>
                <c:pt idx="1372">
                  <c:v>2.282876771413612</c:v>
                </c:pt>
                <c:pt idx="1373">
                  <c:v>2.2701732570492319</c:v>
                </c:pt>
                <c:pt idx="1374">
                  <c:v>2.282876771413612</c:v>
                </c:pt>
                <c:pt idx="1375">
                  <c:v>2.282876771413612</c:v>
                </c:pt>
                <c:pt idx="1376">
                  <c:v>2.282876771413612</c:v>
                </c:pt>
                <c:pt idx="1377">
                  <c:v>2.3148707951750218</c:v>
                </c:pt>
                <c:pt idx="1378">
                  <c:v>2.3277630965867417</c:v>
                </c:pt>
                <c:pt idx="1379">
                  <c:v>2.2701732570492319</c:v>
                </c:pt>
                <c:pt idx="1380">
                  <c:v>2.3472037192617519</c:v>
                </c:pt>
                <c:pt idx="1381">
                  <c:v>2.3277630965867417</c:v>
                </c:pt>
                <c:pt idx="1382">
                  <c:v>2.3277630965867417</c:v>
                </c:pt>
                <c:pt idx="1383">
                  <c:v>2.360232583838382</c:v>
                </c:pt>
                <c:pt idx="1384">
                  <c:v>2.360232583838382</c:v>
                </c:pt>
                <c:pt idx="1385">
                  <c:v>2.3277630965867417</c:v>
                </c:pt>
                <c:pt idx="1386">
                  <c:v>2.3277630965867417</c:v>
                </c:pt>
                <c:pt idx="1387">
                  <c:v>2.3148707951750218</c:v>
                </c:pt>
                <c:pt idx="1388">
                  <c:v>2.3148707951750218</c:v>
                </c:pt>
                <c:pt idx="1389">
                  <c:v>2.282876771413612</c:v>
                </c:pt>
                <c:pt idx="1390">
                  <c:v>2.282876771413612</c:v>
                </c:pt>
                <c:pt idx="1391">
                  <c:v>2.282876771413612</c:v>
                </c:pt>
                <c:pt idx="1392">
                  <c:v>2.3148707951750218</c:v>
                </c:pt>
                <c:pt idx="1393">
                  <c:v>2.282876771413612</c:v>
                </c:pt>
                <c:pt idx="1394">
                  <c:v>2.2701732570492319</c:v>
                </c:pt>
                <c:pt idx="1395">
                  <c:v>2.2512180957646621</c:v>
                </c:pt>
                <c:pt idx="1396">
                  <c:v>2.2512180957646621</c:v>
                </c:pt>
                <c:pt idx="1397">
                  <c:v>2.2386477343789317</c:v>
                </c:pt>
                <c:pt idx="1398">
                  <c:v>2.3148707951750218</c:v>
                </c:pt>
                <c:pt idx="1399">
                  <c:v>2.2512180957646621</c:v>
                </c:pt>
                <c:pt idx="1400">
                  <c:v>2.282876771413612</c:v>
                </c:pt>
                <c:pt idx="1401">
                  <c:v>2.282876771413612</c:v>
                </c:pt>
                <c:pt idx="1402">
                  <c:v>2.3148707951750218</c:v>
                </c:pt>
                <c:pt idx="1403">
                  <c:v>2.282876771413612</c:v>
                </c:pt>
                <c:pt idx="1404">
                  <c:v>2.3472037192617519</c:v>
                </c:pt>
                <c:pt idx="1405">
                  <c:v>2.2512180957646621</c:v>
                </c:pt>
                <c:pt idx="1406">
                  <c:v>2.282876771413612</c:v>
                </c:pt>
                <c:pt idx="1407">
                  <c:v>2.2512180957646621</c:v>
                </c:pt>
                <c:pt idx="1408">
                  <c:v>2.2701732570492319</c:v>
                </c:pt>
                <c:pt idx="1409">
                  <c:v>2.2512180957646621</c:v>
                </c:pt>
                <c:pt idx="1410">
                  <c:v>2.2701732570492319</c:v>
                </c:pt>
                <c:pt idx="1411">
                  <c:v>2.2512180957646621</c:v>
                </c:pt>
                <c:pt idx="1412">
                  <c:v>2.2386477343789317</c:v>
                </c:pt>
                <c:pt idx="1413">
                  <c:v>2.2701732570492319</c:v>
                </c:pt>
                <c:pt idx="1414">
                  <c:v>2.2701732570492319</c:v>
                </c:pt>
                <c:pt idx="1415">
                  <c:v>2.2512180957646621</c:v>
                </c:pt>
                <c:pt idx="1416">
                  <c:v>2.2701732570492319</c:v>
                </c:pt>
                <c:pt idx="1417">
                  <c:v>2.3148707951750218</c:v>
                </c:pt>
                <c:pt idx="1418">
                  <c:v>2.3277630965867417</c:v>
                </c:pt>
                <c:pt idx="1419">
                  <c:v>2.3148707951750218</c:v>
                </c:pt>
                <c:pt idx="1420">
                  <c:v>2.3277630965867417</c:v>
                </c:pt>
                <c:pt idx="1421">
                  <c:v>2.360232583838382</c:v>
                </c:pt>
                <c:pt idx="1422">
                  <c:v>2.360232583838382</c:v>
                </c:pt>
                <c:pt idx="1423">
                  <c:v>2.3472037192617519</c:v>
                </c:pt>
                <c:pt idx="1424">
                  <c:v>2.360232583838382</c:v>
                </c:pt>
                <c:pt idx="1425">
                  <c:v>2.3472037192617519</c:v>
                </c:pt>
                <c:pt idx="1426">
                  <c:v>2.3798791335139717</c:v>
                </c:pt>
                <c:pt idx="1427">
                  <c:v>2.3798791335139717</c:v>
                </c:pt>
                <c:pt idx="1428">
                  <c:v>2.360232583838382</c:v>
                </c:pt>
                <c:pt idx="1429">
                  <c:v>2.3148707951750218</c:v>
                </c:pt>
                <c:pt idx="1430">
                  <c:v>2.3472037192617519</c:v>
                </c:pt>
                <c:pt idx="1431">
                  <c:v>2.360232583838382</c:v>
                </c:pt>
                <c:pt idx="1432">
                  <c:v>2.3472037192617519</c:v>
                </c:pt>
                <c:pt idx="1433">
                  <c:v>2.3472037192617519</c:v>
                </c:pt>
                <c:pt idx="1434">
                  <c:v>2.282876771413612</c:v>
                </c:pt>
                <c:pt idx="1435">
                  <c:v>2.3472037192617519</c:v>
                </c:pt>
                <c:pt idx="1436">
                  <c:v>2.3277630965867417</c:v>
                </c:pt>
                <c:pt idx="1437">
                  <c:v>2.360232583838382</c:v>
                </c:pt>
                <c:pt idx="1438">
                  <c:v>2.282876771413612</c:v>
                </c:pt>
                <c:pt idx="1439">
                  <c:v>2.282876771413612</c:v>
                </c:pt>
                <c:pt idx="1440">
                  <c:v>2.282876771413612</c:v>
                </c:pt>
                <c:pt idx="1441">
                  <c:v>2.2512180957646621</c:v>
                </c:pt>
                <c:pt idx="1442">
                  <c:v>2.3148707951750218</c:v>
                </c:pt>
                <c:pt idx="1443">
                  <c:v>2.2512180957646621</c:v>
                </c:pt>
                <c:pt idx="1444">
                  <c:v>2.2512180957646621</c:v>
                </c:pt>
                <c:pt idx="1445">
                  <c:v>2.3148707951750218</c:v>
                </c:pt>
                <c:pt idx="1446">
                  <c:v>2.2512180957646621</c:v>
                </c:pt>
                <c:pt idx="1447">
                  <c:v>2.2701732570492319</c:v>
                </c:pt>
                <c:pt idx="1448">
                  <c:v>2.2701732570492319</c:v>
                </c:pt>
                <c:pt idx="1449">
                  <c:v>2.282876771413612</c:v>
                </c:pt>
                <c:pt idx="1450">
                  <c:v>2.2701732570492319</c:v>
                </c:pt>
                <c:pt idx="1451">
                  <c:v>2.282876771413612</c:v>
                </c:pt>
                <c:pt idx="1452">
                  <c:v>2.2198912532480319</c:v>
                </c:pt>
                <c:pt idx="1453">
                  <c:v>2.2386477343789317</c:v>
                </c:pt>
                <c:pt idx="1454">
                  <c:v>2.2512180957646621</c:v>
                </c:pt>
                <c:pt idx="1455">
                  <c:v>2.282876771413612</c:v>
                </c:pt>
                <c:pt idx="1456">
                  <c:v>2.2701732570492319</c:v>
                </c:pt>
                <c:pt idx="1457">
                  <c:v>2.2512180957646621</c:v>
                </c:pt>
                <c:pt idx="1458">
                  <c:v>2.2512180957646621</c:v>
                </c:pt>
                <c:pt idx="1459">
                  <c:v>2.2701732570492319</c:v>
                </c:pt>
                <c:pt idx="1460">
                  <c:v>2.2386477343789317</c:v>
                </c:pt>
                <c:pt idx="1461">
                  <c:v>2.2386477343789317</c:v>
                </c:pt>
                <c:pt idx="1462">
                  <c:v>2.207452649186572</c:v>
                </c:pt>
                <c:pt idx="1463">
                  <c:v>2.2701732570492319</c:v>
                </c:pt>
                <c:pt idx="1464">
                  <c:v>2.2198912532480319</c:v>
                </c:pt>
                <c:pt idx="1465">
                  <c:v>2.2512180957646621</c:v>
                </c:pt>
                <c:pt idx="1466">
                  <c:v>2.3472037192617519</c:v>
                </c:pt>
                <c:pt idx="1467">
                  <c:v>2.282876771413612</c:v>
                </c:pt>
                <c:pt idx="1468">
                  <c:v>2.2512180957646621</c:v>
                </c:pt>
                <c:pt idx="1469">
                  <c:v>2.2701732570492319</c:v>
                </c:pt>
                <c:pt idx="1470">
                  <c:v>2.2198912532480319</c:v>
                </c:pt>
                <c:pt idx="1471">
                  <c:v>2.2512180957646621</c:v>
                </c:pt>
                <c:pt idx="1472">
                  <c:v>2.2198912532480319</c:v>
                </c:pt>
                <c:pt idx="1473">
                  <c:v>2.2198912532480319</c:v>
                </c:pt>
                <c:pt idx="1474">
                  <c:v>2.207452649186572</c:v>
                </c:pt>
                <c:pt idx="1475">
                  <c:v>2.2198912532480319</c:v>
                </c:pt>
                <c:pt idx="1476">
                  <c:v>2.188892765726242</c:v>
                </c:pt>
                <c:pt idx="1477">
                  <c:v>2.146039973503342</c:v>
                </c:pt>
                <c:pt idx="1478">
                  <c:v>2.1582191915181221</c:v>
                </c:pt>
                <c:pt idx="1479">
                  <c:v>2.115815564523452</c:v>
                </c:pt>
                <c:pt idx="1480">
                  <c:v>2.146039973503342</c:v>
                </c:pt>
                <c:pt idx="1481">
                  <c:v>2.1339119799672721</c:v>
                </c:pt>
                <c:pt idx="1482">
                  <c:v>2.1339119799672721</c:v>
                </c:pt>
                <c:pt idx="1483">
                  <c:v>2.115815564523452</c:v>
                </c:pt>
                <c:pt idx="1484">
                  <c:v>2.115815564523452</c:v>
                </c:pt>
                <c:pt idx="1485">
                  <c:v>2.115815564523452</c:v>
                </c:pt>
                <c:pt idx="1486">
                  <c:v>2.115815564523452</c:v>
                </c:pt>
                <c:pt idx="1487">
                  <c:v>2.1339119799672721</c:v>
                </c:pt>
                <c:pt idx="1488">
                  <c:v>2.115815564523452</c:v>
                </c:pt>
                <c:pt idx="1489">
                  <c:v>2.115815564523452</c:v>
                </c:pt>
                <c:pt idx="1490">
                  <c:v>2.0859079552864119</c:v>
                </c:pt>
                <c:pt idx="1491">
                  <c:v>2.0859079552864119</c:v>
                </c:pt>
                <c:pt idx="1492">
                  <c:v>2.0859079552864119</c:v>
                </c:pt>
                <c:pt idx="1493">
                  <c:v>2.0859079552864119</c:v>
                </c:pt>
                <c:pt idx="1494">
                  <c:v>2.074032870539952</c:v>
                </c:pt>
                <c:pt idx="1495">
                  <c:v>2.056313825228492</c:v>
                </c:pt>
                <c:pt idx="1496">
                  <c:v>2.074032870539952</c:v>
                </c:pt>
                <c:pt idx="1497">
                  <c:v>2.074032870539952</c:v>
                </c:pt>
                <c:pt idx="1498">
                  <c:v>2.056313825228492</c:v>
                </c:pt>
                <c:pt idx="1499">
                  <c:v>2.074032870539952</c:v>
                </c:pt>
                <c:pt idx="1500">
                  <c:v>2.074032870539952</c:v>
                </c:pt>
                <c:pt idx="1501">
                  <c:v>2.056313825228492</c:v>
                </c:pt>
                <c:pt idx="1502">
                  <c:v>2.074032870539952</c:v>
                </c:pt>
                <c:pt idx="1503">
                  <c:v>2.074032870539952</c:v>
                </c:pt>
                <c:pt idx="1504">
                  <c:v>2.0154024386488119</c:v>
                </c:pt>
                <c:pt idx="1505">
                  <c:v>2.074032870539952</c:v>
                </c:pt>
                <c:pt idx="1506">
                  <c:v>2.0859079552864119</c:v>
                </c:pt>
                <c:pt idx="1507">
                  <c:v>2.074032870539952</c:v>
                </c:pt>
                <c:pt idx="1508">
                  <c:v>2.115815564523452</c:v>
                </c:pt>
                <c:pt idx="1509">
                  <c:v>2.1339119799672721</c:v>
                </c:pt>
                <c:pt idx="1510">
                  <c:v>2.146039973503342</c:v>
                </c:pt>
                <c:pt idx="1511">
                  <c:v>2.146039973503342</c:v>
                </c:pt>
                <c:pt idx="1512">
                  <c:v>2.188892765726242</c:v>
                </c:pt>
                <c:pt idx="1513">
                  <c:v>2.188892765726242</c:v>
                </c:pt>
                <c:pt idx="1514">
                  <c:v>2.188892765726242</c:v>
                </c:pt>
                <c:pt idx="1515">
                  <c:v>2.146039973503342</c:v>
                </c:pt>
                <c:pt idx="1516">
                  <c:v>2.146039973503342</c:v>
                </c:pt>
                <c:pt idx="1517">
                  <c:v>2.146039973503342</c:v>
                </c:pt>
                <c:pt idx="1518">
                  <c:v>2.1582191915181221</c:v>
                </c:pt>
                <c:pt idx="1519">
                  <c:v>2.146039973503342</c:v>
                </c:pt>
                <c:pt idx="1520">
                  <c:v>2.103814691594962</c:v>
                </c:pt>
                <c:pt idx="1521">
                  <c:v>2.056313825228492</c:v>
                </c:pt>
                <c:pt idx="1522">
                  <c:v>2.1339119799672721</c:v>
                </c:pt>
                <c:pt idx="1523">
                  <c:v>2.103814691594962</c:v>
                </c:pt>
                <c:pt idx="1524">
                  <c:v>2.103814691594962</c:v>
                </c:pt>
                <c:pt idx="1525">
                  <c:v>2.1339119799672721</c:v>
                </c:pt>
                <c:pt idx="1526">
                  <c:v>2.0859079552864119</c:v>
                </c:pt>
                <c:pt idx="1527">
                  <c:v>2.0859079552864119</c:v>
                </c:pt>
                <c:pt idx="1528">
                  <c:v>2.074032870539952</c:v>
                </c:pt>
                <c:pt idx="1529">
                  <c:v>2.0859079552864119</c:v>
                </c:pt>
                <c:pt idx="1530">
                  <c:v>2.146039973503342</c:v>
                </c:pt>
                <c:pt idx="1531">
                  <c:v>2.103814691594962</c:v>
                </c:pt>
                <c:pt idx="1532">
                  <c:v>2.115815564523452</c:v>
                </c:pt>
                <c:pt idx="1533">
                  <c:v>2.146039973503342</c:v>
                </c:pt>
                <c:pt idx="1534">
                  <c:v>2.115815564523452</c:v>
                </c:pt>
                <c:pt idx="1535">
                  <c:v>2.103814691594962</c:v>
                </c:pt>
                <c:pt idx="1536">
                  <c:v>2.146039973503342</c:v>
                </c:pt>
                <c:pt idx="1537">
                  <c:v>2.1339119799672721</c:v>
                </c:pt>
                <c:pt idx="1538">
                  <c:v>2.146039973503342</c:v>
                </c:pt>
                <c:pt idx="1539">
                  <c:v>2.1339119799672721</c:v>
                </c:pt>
                <c:pt idx="1540">
                  <c:v>2.146039973503342</c:v>
                </c:pt>
                <c:pt idx="1541">
                  <c:v>2.115815564523452</c:v>
                </c:pt>
                <c:pt idx="1542">
                  <c:v>2.146039973503342</c:v>
                </c:pt>
                <c:pt idx="1543">
                  <c:v>2.0859079552864119</c:v>
                </c:pt>
                <c:pt idx="1544">
                  <c:v>2.0859079552864119</c:v>
                </c:pt>
                <c:pt idx="1545">
                  <c:v>2.0859079552864119</c:v>
                </c:pt>
                <c:pt idx="1546">
                  <c:v>2.0859079552864119</c:v>
                </c:pt>
                <c:pt idx="1547">
                  <c:v>2.103814691594962</c:v>
                </c:pt>
                <c:pt idx="1548">
                  <c:v>2.056313825228492</c:v>
                </c:pt>
                <c:pt idx="1549">
                  <c:v>2.0270298885906719</c:v>
                </c:pt>
                <c:pt idx="1550">
                  <c:v>2.0154024386488119</c:v>
                </c:pt>
                <c:pt idx="1551">
                  <c:v>2.0154024386488119</c:v>
                </c:pt>
                <c:pt idx="1552">
                  <c:v>2.0270298885906719</c:v>
                </c:pt>
                <c:pt idx="1553">
                  <c:v>2.0154024386488119</c:v>
                </c:pt>
                <c:pt idx="1554">
                  <c:v>2.056313825228492</c:v>
                </c:pt>
                <c:pt idx="1555">
                  <c:v>2.0038238925085921</c:v>
                </c:pt>
                <c:pt idx="1556">
                  <c:v>1.9865473182289621</c:v>
                </c:pt>
                <c:pt idx="1557">
                  <c:v>2.0154024386488119</c:v>
                </c:pt>
                <c:pt idx="1558">
                  <c:v>2.0270298885906719</c:v>
                </c:pt>
                <c:pt idx="1559">
                  <c:v>2.056313825228492</c:v>
                </c:pt>
                <c:pt idx="1560">
                  <c:v>2.074032870539952</c:v>
                </c:pt>
                <c:pt idx="1561">
                  <c:v>2.074032870539952</c:v>
                </c:pt>
                <c:pt idx="1562">
                  <c:v>2.0154024386488119</c:v>
                </c:pt>
                <c:pt idx="1563">
                  <c:v>2.074032870539952</c:v>
                </c:pt>
                <c:pt idx="1564">
                  <c:v>2.0270298885906719</c:v>
                </c:pt>
                <c:pt idx="1565">
                  <c:v>2.0154024386488119</c:v>
                </c:pt>
                <c:pt idx="1566">
                  <c:v>2.0154024386488119</c:v>
                </c:pt>
                <c:pt idx="1567">
                  <c:v>2.0154024386488119</c:v>
                </c:pt>
                <c:pt idx="1568">
                  <c:v>2.0154024386488119</c:v>
                </c:pt>
                <c:pt idx="1569">
                  <c:v>1.9865473182289621</c:v>
                </c:pt>
                <c:pt idx="1570">
                  <c:v>2.0154024386488119</c:v>
                </c:pt>
                <c:pt idx="1571">
                  <c:v>2.0038238925085921</c:v>
                </c:pt>
                <c:pt idx="1572">
                  <c:v>1.9865473182289621</c:v>
                </c:pt>
                <c:pt idx="1573">
                  <c:v>1.9750901336161819</c:v>
                </c:pt>
                <c:pt idx="1574">
                  <c:v>1.9865473182289621</c:v>
                </c:pt>
                <c:pt idx="1575">
                  <c:v>1.9865473182289621</c:v>
                </c:pt>
                <c:pt idx="1576">
                  <c:v>2.0270298885906719</c:v>
                </c:pt>
                <c:pt idx="1577">
                  <c:v>2.0038238925085921</c:v>
                </c:pt>
                <c:pt idx="1578">
                  <c:v>1.9865473182289621</c:v>
                </c:pt>
                <c:pt idx="1579">
                  <c:v>1.9579946452361319</c:v>
                </c:pt>
                <c:pt idx="1580">
                  <c:v>1.9579946452361319</c:v>
                </c:pt>
                <c:pt idx="1581">
                  <c:v>1.9579946452361319</c:v>
                </c:pt>
                <c:pt idx="1582">
                  <c:v>1.9185229851330621</c:v>
                </c:pt>
                <c:pt idx="1583">
                  <c:v>1.9865473182289621</c:v>
                </c:pt>
                <c:pt idx="1584">
                  <c:v>1.9579946452361319</c:v>
                </c:pt>
                <c:pt idx="1585">
                  <c:v>1.9466575500895118</c:v>
                </c:pt>
                <c:pt idx="1586">
                  <c:v>1.9017839942446018</c:v>
                </c:pt>
                <c:pt idx="1587">
                  <c:v>1.879629324095172</c:v>
                </c:pt>
                <c:pt idx="1588">
                  <c:v>1.879629324095172</c:v>
                </c:pt>
                <c:pt idx="1589">
                  <c:v>1.8521973212557721</c:v>
                </c:pt>
                <c:pt idx="1590">
                  <c:v>1.863135448843122</c:v>
                </c:pt>
                <c:pt idx="1591">
                  <c:v>1.8521973212557721</c:v>
                </c:pt>
                <c:pt idx="1592">
                  <c:v>1.863135448843122</c:v>
                </c:pt>
                <c:pt idx="1593">
                  <c:v>1.8906833150395519</c:v>
                </c:pt>
                <c:pt idx="1594">
                  <c:v>1.8521973212557721</c:v>
                </c:pt>
                <c:pt idx="1595">
                  <c:v>1.8358763279761021</c:v>
                </c:pt>
                <c:pt idx="1596">
                  <c:v>1.863135448843122</c:v>
                </c:pt>
                <c:pt idx="1597">
                  <c:v>1.8521973212557721</c:v>
                </c:pt>
                <c:pt idx="1598">
                  <c:v>1.8358763279761021</c:v>
                </c:pt>
                <c:pt idx="1599">
                  <c:v>1.879629324095172</c:v>
                </c:pt>
                <c:pt idx="1600">
                  <c:v>1.8358763279761021</c:v>
                </c:pt>
                <c:pt idx="1601">
                  <c:v>1.8521973212557721</c:v>
                </c:pt>
                <c:pt idx="1602">
                  <c:v>1.8250528493140519</c:v>
                </c:pt>
                <c:pt idx="1603">
                  <c:v>1.863135448843122</c:v>
                </c:pt>
                <c:pt idx="1604">
                  <c:v>1.863135448843122</c:v>
                </c:pt>
                <c:pt idx="1605">
                  <c:v>1.7981928944901719</c:v>
                </c:pt>
                <c:pt idx="1606">
                  <c:v>1.8521973212557721</c:v>
                </c:pt>
                <c:pt idx="1607">
                  <c:v>1.8358763279761021</c:v>
                </c:pt>
                <c:pt idx="1608">
                  <c:v>1.8358763279761021</c:v>
                </c:pt>
                <c:pt idx="1609">
                  <c:v>1.7822122479169118</c:v>
                </c:pt>
                <c:pt idx="1610">
                  <c:v>1.8250528493140519</c:v>
                </c:pt>
                <c:pt idx="1611">
                  <c:v>1.8358763279761021</c:v>
                </c:pt>
                <c:pt idx="1612">
                  <c:v>1.8521973212557721</c:v>
                </c:pt>
                <c:pt idx="1613">
                  <c:v>1.8358763279761021</c:v>
                </c:pt>
                <c:pt idx="1614">
                  <c:v>1.8358763279761021</c:v>
                </c:pt>
                <c:pt idx="1615">
                  <c:v>1.7822122479169118</c:v>
                </c:pt>
                <c:pt idx="1616">
                  <c:v>1.7981928944901719</c:v>
                </c:pt>
                <c:pt idx="1617">
                  <c:v>1.7822122479169118</c:v>
                </c:pt>
                <c:pt idx="1618">
                  <c:v>1.7981928944901719</c:v>
                </c:pt>
                <c:pt idx="1619">
                  <c:v>1.7981928944901719</c:v>
                </c:pt>
                <c:pt idx="1620">
                  <c:v>1.7822122479169118</c:v>
                </c:pt>
                <c:pt idx="1621">
                  <c:v>1.7981928944901719</c:v>
                </c:pt>
                <c:pt idx="1622">
                  <c:v>1.7610612743627421</c:v>
                </c:pt>
                <c:pt idx="1623">
                  <c:v>1.7981928944901719</c:v>
                </c:pt>
                <c:pt idx="1624">
                  <c:v>1.7981928944901719</c:v>
                </c:pt>
                <c:pt idx="1625">
                  <c:v>1.7822122479169118</c:v>
                </c:pt>
                <c:pt idx="1626">
                  <c:v>1.7981928944901719</c:v>
                </c:pt>
                <c:pt idx="1627">
                  <c:v>1.7822122479169118</c:v>
                </c:pt>
                <c:pt idx="1628">
                  <c:v>1.7822122479169118</c:v>
                </c:pt>
                <c:pt idx="1629">
                  <c:v>1.745314638691402</c:v>
                </c:pt>
                <c:pt idx="1630">
                  <c:v>1.7610612743627421</c:v>
                </c:pt>
                <c:pt idx="1631">
                  <c:v>1.8250528493140519</c:v>
                </c:pt>
                <c:pt idx="1632">
                  <c:v>1.7981928944901719</c:v>
                </c:pt>
                <c:pt idx="1633">
                  <c:v>1.7610612743627421</c:v>
                </c:pt>
                <c:pt idx="1634">
                  <c:v>1.7610612743627421</c:v>
                </c:pt>
                <c:pt idx="1635">
                  <c:v>1.745314638691402</c:v>
                </c:pt>
                <c:pt idx="1636">
                  <c:v>1.7610612743627421</c:v>
                </c:pt>
                <c:pt idx="1637">
                  <c:v>1.7716144745934721</c:v>
                </c:pt>
                <c:pt idx="1638">
                  <c:v>1.7716144745934721</c:v>
                </c:pt>
                <c:pt idx="1639">
                  <c:v>1.7610612743627421</c:v>
                </c:pt>
                <c:pt idx="1640">
                  <c:v>1.745314638691402</c:v>
                </c:pt>
                <c:pt idx="1641">
                  <c:v>1.734872052736772</c:v>
                </c:pt>
                <c:pt idx="1642">
                  <c:v>1.734872052736772</c:v>
                </c:pt>
                <c:pt idx="1643">
                  <c:v>1.734872052736772</c:v>
                </c:pt>
                <c:pt idx="1644">
                  <c:v>1.693539069469002</c:v>
                </c:pt>
                <c:pt idx="1645">
                  <c:v>1.7192904667818718</c:v>
                </c:pt>
                <c:pt idx="1646">
                  <c:v>1.745314638691402</c:v>
                </c:pt>
                <c:pt idx="1647">
                  <c:v>1.734872052736772</c:v>
                </c:pt>
                <c:pt idx="1648">
                  <c:v>1.7192904667818718</c:v>
                </c:pt>
                <c:pt idx="1649">
                  <c:v>1.7192904667818718</c:v>
                </c:pt>
                <c:pt idx="1650">
                  <c:v>1.683314245979862</c:v>
                </c:pt>
                <c:pt idx="1651">
                  <c:v>1.7192904667818718</c:v>
                </c:pt>
                <c:pt idx="1652">
                  <c:v>1.7192904667818718</c:v>
                </c:pt>
                <c:pt idx="1653">
                  <c:v>1.683314245979862</c:v>
                </c:pt>
                <c:pt idx="1654">
                  <c:v>1.6579399365202918</c:v>
                </c:pt>
                <c:pt idx="1655">
                  <c:v>1.6680575876423918</c:v>
                </c:pt>
                <c:pt idx="1656">
                  <c:v>1.6579399365202918</c:v>
                </c:pt>
                <c:pt idx="1657">
                  <c:v>1.6228620956964321</c:v>
                </c:pt>
                <c:pt idx="1658">
                  <c:v>1.632831590068212</c:v>
                </c:pt>
                <c:pt idx="1659">
                  <c:v>1.6579399365202918</c:v>
                </c:pt>
                <c:pt idx="1660">
                  <c:v>1.6579399365202918</c:v>
                </c:pt>
                <c:pt idx="1661">
                  <c:v>1.6680575876423918</c:v>
                </c:pt>
                <c:pt idx="1662">
                  <c:v>1.683314245979862</c:v>
                </c:pt>
                <c:pt idx="1663">
                  <c:v>1.6579399365202918</c:v>
                </c:pt>
                <c:pt idx="1664">
                  <c:v>1.6680575876423918</c:v>
                </c:pt>
                <c:pt idx="1665">
                  <c:v>1.6579399365202918</c:v>
                </c:pt>
                <c:pt idx="1666">
                  <c:v>1.6680575876423918</c:v>
                </c:pt>
                <c:pt idx="1667">
                  <c:v>1.632831590068212</c:v>
                </c:pt>
                <c:pt idx="1668">
                  <c:v>1.6579399365202918</c:v>
                </c:pt>
                <c:pt idx="1669">
                  <c:v>1.6478648391486619</c:v>
                </c:pt>
                <c:pt idx="1670">
                  <c:v>1.6228620956964321</c:v>
                </c:pt>
                <c:pt idx="1671">
                  <c:v>1.693539069469002</c:v>
                </c:pt>
                <c:pt idx="1672">
                  <c:v>1.6478648391486619</c:v>
                </c:pt>
                <c:pt idx="1673">
                  <c:v>1.6579399365202918</c:v>
                </c:pt>
                <c:pt idx="1674">
                  <c:v>1.6228620956964321</c:v>
                </c:pt>
                <c:pt idx="1675">
                  <c:v>1.6478648391486619</c:v>
                </c:pt>
                <c:pt idx="1676">
                  <c:v>1.6228620956964321</c:v>
                </c:pt>
                <c:pt idx="1677">
                  <c:v>1.632831590068212</c:v>
                </c:pt>
                <c:pt idx="1678">
                  <c:v>1.6228620956964321</c:v>
                </c:pt>
                <c:pt idx="1679">
                  <c:v>1.6079864189094919</c:v>
                </c:pt>
                <c:pt idx="1680">
                  <c:v>1.6228620956964321</c:v>
                </c:pt>
                <c:pt idx="1681">
                  <c:v>1.5736400671186819</c:v>
                </c:pt>
                <c:pt idx="1682">
                  <c:v>1.6228620956964321</c:v>
                </c:pt>
                <c:pt idx="1683">
                  <c:v>1.6228620956964321</c:v>
                </c:pt>
                <c:pt idx="1684">
                  <c:v>1.5834016645496418</c:v>
                </c:pt>
                <c:pt idx="1685">
                  <c:v>1.6079864189094919</c:v>
                </c:pt>
                <c:pt idx="1686">
                  <c:v>1.5736400671186819</c:v>
                </c:pt>
                <c:pt idx="1687">
                  <c:v>1.5736400671186819</c:v>
                </c:pt>
                <c:pt idx="1688">
                  <c:v>1.5834016645496418</c:v>
                </c:pt>
                <c:pt idx="1689">
                  <c:v>1.6228620956964321</c:v>
                </c:pt>
                <c:pt idx="1690">
                  <c:v>1.6228620956964321</c:v>
                </c:pt>
                <c:pt idx="1691">
                  <c:v>1.6079864189094919</c:v>
                </c:pt>
                <c:pt idx="1692">
                  <c:v>1.5834016645496418</c:v>
                </c:pt>
                <c:pt idx="1693">
                  <c:v>1.6079864189094919</c:v>
                </c:pt>
                <c:pt idx="1694">
                  <c:v>1.6079864189094919</c:v>
                </c:pt>
                <c:pt idx="1695">
                  <c:v>1.5736400671186819</c:v>
                </c:pt>
                <c:pt idx="1696">
                  <c:v>1.5736400671186819</c:v>
                </c:pt>
                <c:pt idx="1697">
                  <c:v>1.6079864189094919</c:v>
                </c:pt>
                <c:pt idx="1698">
                  <c:v>1.6079864189094919</c:v>
                </c:pt>
                <c:pt idx="1699">
                  <c:v>1.6228620956964321</c:v>
                </c:pt>
                <c:pt idx="1700">
                  <c:v>1.6079864189094919</c:v>
                </c:pt>
                <c:pt idx="1701">
                  <c:v>1.6079864189094919</c:v>
                </c:pt>
                <c:pt idx="1702">
                  <c:v>1.5834016645496418</c:v>
                </c:pt>
                <c:pt idx="1703">
                  <c:v>1.5736400671186819</c:v>
                </c:pt>
                <c:pt idx="1704">
                  <c:v>1.5736400671186819</c:v>
                </c:pt>
                <c:pt idx="1705">
                  <c:v>1.5639195259147218</c:v>
                </c:pt>
                <c:pt idx="1706">
                  <c:v>1.5834016645496418</c:v>
                </c:pt>
                <c:pt idx="1707">
                  <c:v>1.5639195259147218</c:v>
                </c:pt>
                <c:pt idx="1708">
                  <c:v>1.5494153169998621</c:v>
                </c:pt>
                <c:pt idx="1709">
                  <c:v>1.5639195259147218</c:v>
                </c:pt>
                <c:pt idx="1710">
                  <c:v>1.5639195259147218</c:v>
                </c:pt>
                <c:pt idx="1711">
                  <c:v>1.5494153169998621</c:v>
                </c:pt>
                <c:pt idx="1712">
                  <c:v>1.5736400671186819</c:v>
                </c:pt>
                <c:pt idx="1713">
                  <c:v>1.5639195259147218</c:v>
                </c:pt>
                <c:pt idx="1714">
                  <c:v>1.6079864189094919</c:v>
                </c:pt>
                <c:pt idx="1715">
                  <c:v>1.5834016645496418</c:v>
                </c:pt>
                <c:pt idx="1716">
                  <c:v>1.632831590068212</c:v>
                </c:pt>
                <c:pt idx="1717">
                  <c:v>1.5639195259147218</c:v>
                </c:pt>
                <c:pt idx="1718">
                  <c:v>1.5639195259147218</c:v>
                </c:pt>
                <c:pt idx="1719">
                  <c:v>1.5736400671186819</c:v>
                </c:pt>
                <c:pt idx="1720">
                  <c:v>1.5736400671186819</c:v>
                </c:pt>
                <c:pt idx="1721">
                  <c:v>1.5736400671186819</c:v>
                </c:pt>
                <c:pt idx="1722">
                  <c:v>1.5494153169998621</c:v>
                </c:pt>
                <c:pt idx="1723">
                  <c:v>1.5494153169998621</c:v>
                </c:pt>
                <c:pt idx="1724">
                  <c:v>1.5736400671186819</c:v>
                </c:pt>
                <c:pt idx="1725">
                  <c:v>1.5639195259147218</c:v>
                </c:pt>
                <c:pt idx="1726">
                  <c:v>1.5494153169998621</c:v>
                </c:pt>
                <c:pt idx="1727">
                  <c:v>1.5494153169998621</c:v>
                </c:pt>
                <c:pt idx="1728">
                  <c:v>1.5494153169998621</c:v>
                </c:pt>
                <c:pt idx="1729">
                  <c:v>1.5494153169998621</c:v>
                </c:pt>
                <c:pt idx="1730">
                  <c:v>1.5494153169998621</c:v>
                </c:pt>
                <c:pt idx="1731">
                  <c:v>1.5494153169998621</c:v>
                </c:pt>
                <c:pt idx="1732">
                  <c:v>1.5639195259147218</c:v>
                </c:pt>
                <c:pt idx="1733">
                  <c:v>1.5736400671186819</c:v>
                </c:pt>
                <c:pt idx="1734">
                  <c:v>1.5639195259147218</c:v>
                </c:pt>
                <c:pt idx="1735">
                  <c:v>1.5639195259147218</c:v>
                </c:pt>
                <c:pt idx="1736">
                  <c:v>1.5397966624847719</c:v>
                </c:pt>
                <c:pt idx="1737">
                  <c:v>1.5639195259147218</c:v>
                </c:pt>
                <c:pt idx="1738">
                  <c:v>1.5494153169998621</c:v>
                </c:pt>
                <c:pt idx="1739">
                  <c:v>1.5254444806834218</c:v>
                </c:pt>
                <c:pt idx="1740">
                  <c:v>1.5254444806834218</c:v>
                </c:pt>
                <c:pt idx="1741">
                  <c:v>1.5254444806834218</c:v>
                </c:pt>
                <c:pt idx="1742">
                  <c:v>1.5397966624847719</c:v>
                </c:pt>
                <c:pt idx="1743">
                  <c:v>1.4782539316761021</c:v>
                </c:pt>
                <c:pt idx="1744">
                  <c:v>1.492306823004002</c:v>
                </c:pt>
                <c:pt idx="1745">
                  <c:v>1.4782539316761021</c:v>
                </c:pt>
                <c:pt idx="1746">
                  <c:v>1.4782539316761021</c:v>
                </c:pt>
                <c:pt idx="1747">
                  <c:v>1.4782539316761021</c:v>
                </c:pt>
                <c:pt idx="1748">
                  <c:v>1.4689345742802917</c:v>
                </c:pt>
                <c:pt idx="1749">
                  <c:v>1.5159266449231121</c:v>
                </c:pt>
                <c:pt idx="1750">
                  <c:v>1.492306823004002</c:v>
                </c:pt>
                <c:pt idx="1751">
                  <c:v>1.4458073037922521</c:v>
                </c:pt>
                <c:pt idx="1752">
                  <c:v>1.4596544130975619</c:v>
                </c:pt>
                <c:pt idx="1753">
                  <c:v>1.4689345742802917</c:v>
                </c:pt>
                <c:pt idx="1754">
                  <c:v>1.492306823004002</c:v>
                </c:pt>
                <c:pt idx="1755">
                  <c:v>1.492306823004002</c:v>
                </c:pt>
                <c:pt idx="1756">
                  <c:v>1.5254444806834218</c:v>
                </c:pt>
                <c:pt idx="1757">
                  <c:v>1.5254444806834218</c:v>
                </c:pt>
                <c:pt idx="1758">
                  <c:v>1.5159266449231121</c:v>
                </c:pt>
                <c:pt idx="1759">
                  <c:v>1.5159266449231121</c:v>
                </c:pt>
                <c:pt idx="1760">
                  <c:v>1.492306823004002</c:v>
                </c:pt>
                <c:pt idx="1761">
                  <c:v>1.492306823004002</c:v>
                </c:pt>
                <c:pt idx="1762">
                  <c:v>1.4596544130975619</c:v>
                </c:pt>
                <c:pt idx="1763">
                  <c:v>1.4596544130975619</c:v>
                </c:pt>
                <c:pt idx="1764">
                  <c:v>1.4229224437794219</c:v>
                </c:pt>
                <c:pt idx="1765">
                  <c:v>1.4458073037922521</c:v>
                </c:pt>
                <c:pt idx="1766">
                  <c:v>1.4366244134173218</c:v>
                </c:pt>
                <c:pt idx="1767">
                  <c:v>1.4596544130975619</c:v>
                </c:pt>
                <c:pt idx="1768">
                  <c:v>1.4458073037922521</c:v>
                </c:pt>
                <c:pt idx="1769">
                  <c:v>1.4458073037922521</c:v>
                </c:pt>
                <c:pt idx="1770">
                  <c:v>1.4458073037922521</c:v>
                </c:pt>
                <c:pt idx="1771">
                  <c:v>1.4689345742802917</c:v>
                </c:pt>
                <c:pt idx="1772">
                  <c:v>1.4366244134173218</c:v>
                </c:pt>
                <c:pt idx="1773">
                  <c:v>1.4596544130975619</c:v>
                </c:pt>
                <c:pt idx="1774">
                  <c:v>1.4366244134173218</c:v>
                </c:pt>
                <c:pt idx="1775">
                  <c:v>1.4458073037922521</c:v>
                </c:pt>
                <c:pt idx="1776">
                  <c:v>1.4229224437794219</c:v>
                </c:pt>
                <c:pt idx="1777">
                  <c:v>1.4229224437794219</c:v>
                </c:pt>
                <c:pt idx="1778">
                  <c:v>1.4229224437794219</c:v>
                </c:pt>
                <c:pt idx="1779">
                  <c:v>1.4138358046599317</c:v>
                </c:pt>
                <c:pt idx="1780">
                  <c:v>1.4138358046599317</c:v>
                </c:pt>
                <c:pt idx="1781">
                  <c:v>1.3912860566656917</c:v>
                </c:pt>
                <c:pt idx="1782">
                  <c:v>1.4138358046599317</c:v>
                </c:pt>
                <c:pt idx="1783">
                  <c:v>1.4138358046599317</c:v>
                </c:pt>
                <c:pt idx="1784">
                  <c:v>1.4229224437794219</c:v>
                </c:pt>
                <c:pt idx="1785">
                  <c:v>1.4229224437794219</c:v>
                </c:pt>
                <c:pt idx="1786">
                  <c:v>1.3778698184264719</c:v>
                </c:pt>
                <c:pt idx="1787">
                  <c:v>1.4229224437794219</c:v>
                </c:pt>
                <c:pt idx="1788">
                  <c:v>1.4229224437794219</c:v>
                </c:pt>
                <c:pt idx="1789">
                  <c:v>1.4138358046599317</c:v>
                </c:pt>
                <c:pt idx="1790">
                  <c:v>1.4229224437794219</c:v>
                </c:pt>
                <c:pt idx="1791">
                  <c:v>1.4229224437794219</c:v>
                </c:pt>
                <c:pt idx="1792">
                  <c:v>1.3468931546502021</c:v>
                </c:pt>
                <c:pt idx="1793">
                  <c:v>1.3778698184264719</c:v>
                </c:pt>
                <c:pt idx="1794">
                  <c:v>1.3778698184264719</c:v>
                </c:pt>
                <c:pt idx="1795">
                  <c:v>1.3912860566656917</c:v>
                </c:pt>
                <c:pt idx="1796">
                  <c:v>1.3778698184264719</c:v>
                </c:pt>
                <c:pt idx="1797">
                  <c:v>1.3778698184264719</c:v>
                </c:pt>
                <c:pt idx="1798">
                  <c:v>1.3689726657949519</c:v>
                </c:pt>
                <c:pt idx="1799">
                  <c:v>1.4138358046599317</c:v>
                </c:pt>
                <c:pt idx="1800">
                  <c:v>1.3912860566656917</c:v>
                </c:pt>
                <c:pt idx="1801">
                  <c:v>1.3778698184264719</c:v>
                </c:pt>
                <c:pt idx="1802">
                  <c:v>1.4366244134173218</c:v>
                </c:pt>
                <c:pt idx="1803">
                  <c:v>1.3689726657949519</c:v>
                </c:pt>
                <c:pt idx="1804">
                  <c:v>1.3912860566656917</c:v>
                </c:pt>
                <c:pt idx="1805">
                  <c:v>1.3778698184264719</c:v>
                </c:pt>
                <c:pt idx="1806">
                  <c:v>1.3778698184264719</c:v>
                </c:pt>
                <c:pt idx="1807">
                  <c:v>1.3912860566656917</c:v>
                </c:pt>
                <c:pt idx="1808">
                  <c:v>1.3912860566656917</c:v>
                </c:pt>
                <c:pt idx="1809">
                  <c:v>1.4138358046599317</c:v>
                </c:pt>
                <c:pt idx="1810">
                  <c:v>1.4366244134173218</c:v>
                </c:pt>
                <c:pt idx="1811">
                  <c:v>1.4366244134173218</c:v>
                </c:pt>
                <c:pt idx="1812">
                  <c:v>1.4596544130975619</c:v>
                </c:pt>
                <c:pt idx="1813">
                  <c:v>1.4458073037922521</c:v>
                </c:pt>
                <c:pt idx="1814">
                  <c:v>1.4689345742802917</c:v>
                </c:pt>
                <c:pt idx="1815">
                  <c:v>1.4689345742802917</c:v>
                </c:pt>
                <c:pt idx="1816">
                  <c:v>1.4596544130975619</c:v>
                </c:pt>
                <c:pt idx="1817">
                  <c:v>1.4458073037922521</c:v>
                </c:pt>
                <c:pt idx="1818">
                  <c:v>1.4366244134173218</c:v>
                </c:pt>
                <c:pt idx="1819">
                  <c:v>1.4366244134173218</c:v>
                </c:pt>
                <c:pt idx="1820">
                  <c:v>1.4366244134173218</c:v>
                </c:pt>
                <c:pt idx="1821">
                  <c:v>1.4229224437794219</c:v>
                </c:pt>
                <c:pt idx="1822">
                  <c:v>1.4138358046599317</c:v>
                </c:pt>
                <c:pt idx="1823">
                  <c:v>1.4229224437794219</c:v>
                </c:pt>
                <c:pt idx="1824">
                  <c:v>1.4366244134173218</c:v>
                </c:pt>
                <c:pt idx="1825">
                  <c:v>1.4366244134173218</c:v>
                </c:pt>
                <c:pt idx="1826">
                  <c:v>1.4229224437794219</c:v>
                </c:pt>
                <c:pt idx="1827">
                  <c:v>1.4138358046599317</c:v>
                </c:pt>
                <c:pt idx="1828">
                  <c:v>1.4229224437794219</c:v>
                </c:pt>
                <c:pt idx="1829">
                  <c:v>1.4138358046599317</c:v>
                </c:pt>
                <c:pt idx="1830">
                  <c:v>1.4229224437794219</c:v>
                </c:pt>
                <c:pt idx="1831">
                  <c:v>1.4138358046599317</c:v>
                </c:pt>
                <c:pt idx="1832">
                  <c:v>1.3778698184264719</c:v>
                </c:pt>
                <c:pt idx="1833">
                  <c:v>1.3912860566656917</c:v>
                </c:pt>
                <c:pt idx="1834">
                  <c:v>1.3912860566656917</c:v>
                </c:pt>
                <c:pt idx="1835">
                  <c:v>1.3778698184264719</c:v>
                </c:pt>
                <c:pt idx="1836">
                  <c:v>1.3689726657949519</c:v>
                </c:pt>
                <c:pt idx="1837">
                  <c:v>1.3912860566656917</c:v>
                </c:pt>
                <c:pt idx="1838">
                  <c:v>1.3912860566656917</c:v>
                </c:pt>
                <c:pt idx="1839">
                  <c:v>1.3601129336287618</c:v>
                </c:pt>
                <c:pt idx="1840">
                  <c:v>1.3778698184264719</c:v>
                </c:pt>
                <c:pt idx="1841">
                  <c:v>1.3778698184264719</c:v>
                </c:pt>
                <c:pt idx="1842">
                  <c:v>1.3601129336287618</c:v>
                </c:pt>
                <c:pt idx="1843">
                  <c:v>1.3250450718009721</c:v>
                </c:pt>
                <c:pt idx="1844">
                  <c:v>1.3601129336287618</c:v>
                </c:pt>
                <c:pt idx="1845">
                  <c:v>1.3689726657949519</c:v>
                </c:pt>
                <c:pt idx="1846">
                  <c:v>1.3601129336287618</c:v>
                </c:pt>
                <c:pt idx="1847">
                  <c:v>1.3689726657949519</c:v>
                </c:pt>
                <c:pt idx="1848">
                  <c:v>1.3601129336287618</c:v>
                </c:pt>
                <c:pt idx="1849">
                  <c:v>1.3601129336287618</c:v>
                </c:pt>
                <c:pt idx="1850">
                  <c:v>1.3468931546502021</c:v>
                </c:pt>
                <c:pt idx="1851">
                  <c:v>1.3468931546502021</c:v>
                </c:pt>
                <c:pt idx="1852">
                  <c:v>1.3601129336287618</c:v>
                </c:pt>
                <c:pt idx="1853">
                  <c:v>1.3912860566656917</c:v>
                </c:pt>
                <c:pt idx="1854">
                  <c:v>1.3468931546502021</c:v>
                </c:pt>
                <c:pt idx="1855">
                  <c:v>1.3778698184264719</c:v>
                </c:pt>
                <c:pt idx="1856">
                  <c:v>1.3912860566656917</c:v>
                </c:pt>
                <c:pt idx="1857">
                  <c:v>1.3601129336287618</c:v>
                </c:pt>
                <c:pt idx="1858">
                  <c:v>1.3601129336287618</c:v>
                </c:pt>
                <c:pt idx="1859">
                  <c:v>1.3468931546502021</c:v>
                </c:pt>
                <c:pt idx="1860">
                  <c:v>1.3250450718009721</c:v>
                </c:pt>
                <c:pt idx="1861">
                  <c:v>1.3601129336287618</c:v>
                </c:pt>
                <c:pt idx="1862">
                  <c:v>1.3250450718009721</c:v>
                </c:pt>
                <c:pt idx="1863">
                  <c:v>1.3468931546502021</c:v>
                </c:pt>
                <c:pt idx="1864">
                  <c:v>1.3778698184264719</c:v>
                </c:pt>
                <c:pt idx="1865">
                  <c:v>1.3601129336287618</c:v>
                </c:pt>
                <c:pt idx="1866">
                  <c:v>1.3912860566656917</c:v>
                </c:pt>
                <c:pt idx="1867">
                  <c:v>1.3689726657949519</c:v>
                </c:pt>
                <c:pt idx="1868">
                  <c:v>1.3778698184264719</c:v>
                </c:pt>
                <c:pt idx="1869">
                  <c:v>1.3689726657949519</c:v>
                </c:pt>
                <c:pt idx="1870">
                  <c:v>1.4138358046599317</c:v>
                </c:pt>
                <c:pt idx="1871">
                  <c:v>1.4138358046599317</c:v>
                </c:pt>
                <c:pt idx="1872">
                  <c:v>1.4229224437794219</c:v>
                </c:pt>
                <c:pt idx="1873">
                  <c:v>1.4229224437794219</c:v>
                </c:pt>
                <c:pt idx="1874">
                  <c:v>1.4366244134173218</c:v>
                </c:pt>
                <c:pt idx="1875">
                  <c:v>1.4138358046599317</c:v>
                </c:pt>
                <c:pt idx="1876">
                  <c:v>1.4229224437794219</c:v>
                </c:pt>
                <c:pt idx="1877">
                  <c:v>1.4138358046599317</c:v>
                </c:pt>
                <c:pt idx="1878">
                  <c:v>1.4366244134173218</c:v>
                </c:pt>
                <c:pt idx="1879">
                  <c:v>1.4138358046599317</c:v>
                </c:pt>
                <c:pt idx="1880">
                  <c:v>1.3778698184264719</c:v>
                </c:pt>
                <c:pt idx="1881">
                  <c:v>1.4229224437794219</c:v>
                </c:pt>
                <c:pt idx="1882">
                  <c:v>1.4366244134173218</c:v>
                </c:pt>
                <c:pt idx="1883">
                  <c:v>1.4458073037922521</c:v>
                </c:pt>
                <c:pt idx="1884">
                  <c:v>1.4138358046599317</c:v>
                </c:pt>
                <c:pt idx="1885">
                  <c:v>1.4458073037922521</c:v>
                </c:pt>
                <c:pt idx="1886">
                  <c:v>1.4596544130975619</c:v>
                </c:pt>
                <c:pt idx="1887">
                  <c:v>1.4458073037922521</c:v>
                </c:pt>
                <c:pt idx="1888">
                  <c:v>1.4596544130975619</c:v>
                </c:pt>
                <c:pt idx="1889">
                  <c:v>1.4596544130975619</c:v>
                </c:pt>
                <c:pt idx="1890">
                  <c:v>1.4596544130975619</c:v>
                </c:pt>
                <c:pt idx="1891">
                  <c:v>1.4458073037922521</c:v>
                </c:pt>
                <c:pt idx="1892">
                  <c:v>1.4458073037922521</c:v>
                </c:pt>
                <c:pt idx="1893">
                  <c:v>1.4689345742802917</c:v>
                </c:pt>
                <c:pt idx="1894">
                  <c:v>1.4596544130975619</c:v>
                </c:pt>
                <c:pt idx="1895">
                  <c:v>1.4138358046599317</c:v>
                </c:pt>
                <c:pt idx="1896">
                  <c:v>1.4366244134173218</c:v>
                </c:pt>
                <c:pt idx="1897">
                  <c:v>1.4229224437794219</c:v>
                </c:pt>
                <c:pt idx="1898">
                  <c:v>1.4366244134173218</c:v>
                </c:pt>
                <c:pt idx="1899">
                  <c:v>1.4229224437794219</c:v>
                </c:pt>
                <c:pt idx="1900">
                  <c:v>1.4138358046599317</c:v>
                </c:pt>
                <c:pt idx="1901">
                  <c:v>1.4138358046599317</c:v>
                </c:pt>
                <c:pt idx="1902">
                  <c:v>1.4229224437794219</c:v>
                </c:pt>
                <c:pt idx="1903">
                  <c:v>1.4138358046599317</c:v>
                </c:pt>
                <c:pt idx="1904">
                  <c:v>1.3912860566656917</c:v>
                </c:pt>
                <c:pt idx="1905">
                  <c:v>1.3601129336287618</c:v>
                </c:pt>
                <c:pt idx="1906">
                  <c:v>1.3689726657949519</c:v>
                </c:pt>
                <c:pt idx="1907">
                  <c:v>1.3689726657949519</c:v>
                </c:pt>
                <c:pt idx="1908">
                  <c:v>1.3601129336287618</c:v>
                </c:pt>
                <c:pt idx="1909">
                  <c:v>1.3689726657949519</c:v>
                </c:pt>
                <c:pt idx="1910">
                  <c:v>1.3601129336287618</c:v>
                </c:pt>
                <c:pt idx="1911">
                  <c:v>1.3778698184264719</c:v>
                </c:pt>
                <c:pt idx="1912">
                  <c:v>1.3468931546502021</c:v>
                </c:pt>
                <c:pt idx="1913">
                  <c:v>1.3601129336287618</c:v>
                </c:pt>
                <c:pt idx="1914">
                  <c:v>1.3250450718009721</c:v>
                </c:pt>
                <c:pt idx="1915">
                  <c:v>1.3381262865289019</c:v>
                </c:pt>
                <c:pt idx="1916">
                  <c:v>1.3034259915116619</c:v>
                </c:pt>
                <c:pt idx="1917">
                  <c:v>1.3381262865289019</c:v>
                </c:pt>
                <c:pt idx="1918">
                  <c:v>1.3250450718009721</c:v>
                </c:pt>
                <c:pt idx="1919">
                  <c:v>1.3250450718009721</c:v>
                </c:pt>
                <c:pt idx="1920">
                  <c:v>1.3034259915116619</c:v>
                </c:pt>
                <c:pt idx="1921">
                  <c:v>1.2735394380133318</c:v>
                </c:pt>
                <c:pt idx="1922">
                  <c:v>1.282033513472252</c:v>
                </c:pt>
                <c:pt idx="1923">
                  <c:v>1.2735394380133318</c:v>
                </c:pt>
                <c:pt idx="1924">
                  <c:v>1.282033513472252</c:v>
                </c:pt>
                <c:pt idx="1925">
                  <c:v>1.2650810877205818</c:v>
                </c:pt>
                <c:pt idx="1926">
                  <c:v>1.2650810877205818</c:v>
                </c:pt>
                <c:pt idx="1927">
                  <c:v>1.2524602184554818</c:v>
                </c:pt>
                <c:pt idx="1928">
                  <c:v>1.2524602184554818</c:v>
                </c:pt>
                <c:pt idx="1929">
                  <c:v>1.2735394380133318</c:v>
                </c:pt>
                <c:pt idx="1930">
                  <c:v>1.2948419415950818</c:v>
                </c:pt>
                <c:pt idx="1931">
                  <c:v>1.2735394380133318</c:v>
                </c:pt>
                <c:pt idx="1932">
                  <c:v>1.2948419415950818</c:v>
                </c:pt>
                <c:pt idx="1933">
                  <c:v>1.2735394380133318</c:v>
                </c:pt>
                <c:pt idx="1934">
                  <c:v>1.2948419415950818</c:v>
                </c:pt>
                <c:pt idx="1935">
                  <c:v>1.2650810877205818</c:v>
                </c:pt>
                <c:pt idx="1936">
                  <c:v>1.2735394380133318</c:v>
                </c:pt>
                <c:pt idx="1937">
                  <c:v>1.2735394380133318</c:v>
                </c:pt>
                <c:pt idx="1938">
                  <c:v>1.2316019425508422</c:v>
                </c:pt>
                <c:pt idx="1939">
                  <c:v>1.2650810877205818</c:v>
                </c:pt>
                <c:pt idx="1940">
                  <c:v>1.2440905250889922</c:v>
                </c:pt>
                <c:pt idx="1941">
                  <c:v>1.2735394380133318</c:v>
                </c:pt>
                <c:pt idx="1942">
                  <c:v>1.2735394380133318</c:v>
                </c:pt>
                <c:pt idx="1943">
                  <c:v>1.282033513472252</c:v>
                </c:pt>
                <c:pt idx="1944">
                  <c:v>1.2735394380133318</c:v>
                </c:pt>
                <c:pt idx="1945">
                  <c:v>1.2650810877205818</c:v>
                </c:pt>
                <c:pt idx="1946">
                  <c:v>1.2735394380133318</c:v>
                </c:pt>
                <c:pt idx="1947">
                  <c:v>1.2524602184554818</c:v>
                </c:pt>
                <c:pt idx="1948">
                  <c:v>1.2735394380133318</c:v>
                </c:pt>
                <c:pt idx="1949">
                  <c:v>1.282033513472252</c:v>
                </c:pt>
                <c:pt idx="1950">
                  <c:v>1.2650810877205818</c:v>
                </c:pt>
                <c:pt idx="1951">
                  <c:v>1.2650810877205818</c:v>
                </c:pt>
                <c:pt idx="1952">
                  <c:v>1.2650810877205818</c:v>
                </c:pt>
                <c:pt idx="1953">
                  <c:v>1.2735394380133318</c:v>
                </c:pt>
                <c:pt idx="1954">
                  <c:v>1.282033513472252</c:v>
                </c:pt>
                <c:pt idx="1955">
                  <c:v>1.2948419415950818</c:v>
                </c:pt>
                <c:pt idx="1956">
                  <c:v>1.2948419415950818</c:v>
                </c:pt>
                <c:pt idx="1957">
                  <c:v>1.2948419415950818</c:v>
                </c:pt>
                <c:pt idx="1958">
                  <c:v>1.282033513472252</c:v>
                </c:pt>
                <c:pt idx="1959">
                  <c:v>1.282033513472252</c:v>
                </c:pt>
                <c:pt idx="1960">
                  <c:v>1.282033513472252</c:v>
                </c:pt>
                <c:pt idx="1961">
                  <c:v>1.2948419415950818</c:v>
                </c:pt>
                <c:pt idx="1962">
                  <c:v>1.3034259915116619</c:v>
                </c:pt>
                <c:pt idx="1963">
                  <c:v>1.3381262865289019</c:v>
                </c:pt>
                <c:pt idx="1964">
                  <c:v>1.3034259915116619</c:v>
                </c:pt>
                <c:pt idx="1965">
                  <c:v>1.3250450718009721</c:v>
                </c:pt>
                <c:pt idx="1966">
                  <c:v>1.3250450718009721</c:v>
                </c:pt>
                <c:pt idx="1967">
                  <c:v>1.3034259915116619</c:v>
                </c:pt>
                <c:pt idx="1968">
                  <c:v>1.282033513472252</c:v>
                </c:pt>
                <c:pt idx="1969">
                  <c:v>1.3381262865289019</c:v>
                </c:pt>
                <c:pt idx="1970">
                  <c:v>1.2948419415950818</c:v>
                </c:pt>
                <c:pt idx="1971">
                  <c:v>1.3250450718009721</c:v>
                </c:pt>
                <c:pt idx="1972">
                  <c:v>1.3034259915116619</c:v>
                </c:pt>
                <c:pt idx="1973">
                  <c:v>1.3250450718009721</c:v>
                </c:pt>
                <c:pt idx="1974">
                  <c:v>1.3250450718009721</c:v>
                </c:pt>
                <c:pt idx="1975">
                  <c:v>1.282033513472252</c:v>
                </c:pt>
                <c:pt idx="1976">
                  <c:v>1.2948419415950818</c:v>
                </c:pt>
                <c:pt idx="1977">
                  <c:v>1.282033513472252</c:v>
                </c:pt>
                <c:pt idx="1978">
                  <c:v>1.3250450718009721</c:v>
                </c:pt>
                <c:pt idx="1979">
                  <c:v>1.2948419415950818</c:v>
                </c:pt>
                <c:pt idx="1980">
                  <c:v>1.3250450718009721</c:v>
                </c:pt>
                <c:pt idx="1981">
                  <c:v>1.3381262865289019</c:v>
                </c:pt>
                <c:pt idx="1982">
                  <c:v>1.3468931546502021</c:v>
                </c:pt>
                <c:pt idx="1983">
                  <c:v>1.3468931546502021</c:v>
                </c:pt>
                <c:pt idx="1984">
                  <c:v>1.3689726657949519</c:v>
                </c:pt>
                <c:pt idx="1985">
                  <c:v>1.3778698184264719</c:v>
                </c:pt>
                <c:pt idx="1986">
                  <c:v>1.3778698184264719</c:v>
                </c:pt>
                <c:pt idx="1987">
                  <c:v>1.3912860566656917</c:v>
                </c:pt>
                <c:pt idx="1988">
                  <c:v>1.4138358046599317</c:v>
                </c:pt>
                <c:pt idx="1989">
                  <c:v>1.4229224437794219</c:v>
                </c:pt>
                <c:pt idx="1990">
                  <c:v>1.4229224437794219</c:v>
                </c:pt>
                <c:pt idx="1991">
                  <c:v>1.4138358046599317</c:v>
                </c:pt>
                <c:pt idx="1992">
                  <c:v>1.3689726657949519</c:v>
                </c:pt>
                <c:pt idx="1993">
                  <c:v>1.3601129336287618</c:v>
                </c:pt>
                <c:pt idx="1994">
                  <c:v>1.3381262865289019</c:v>
                </c:pt>
                <c:pt idx="1995">
                  <c:v>1.3468931546502021</c:v>
                </c:pt>
                <c:pt idx="1996">
                  <c:v>1.3250450718009721</c:v>
                </c:pt>
                <c:pt idx="1997">
                  <c:v>1.3689726657949519</c:v>
                </c:pt>
                <c:pt idx="1998">
                  <c:v>1.3689726657949519</c:v>
                </c:pt>
                <c:pt idx="1999">
                  <c:v>1.3468931546502021</c:v>
                </c:pt>
                <c:pt idx="2000">
                  <c:v>1.3381262865289019</c:v>
                </c:pt>
                <c:pt idx="2001">
                  <c:v>1.3250450718009721</c:v>
                </c:pt>
                <c:pt idx="2002">
                  <c:v>1.3034259915116619</c:v>
                </c:pt>
                <c:pt idx="2003">
                  <c:v>1.3034259915116619</c:v>
                </c:pt>
                <c:pt idx="2004">
                  <c:v>1.2948419415950818</c:v>
                </c:pt>
                <c:pt idx="2005">
                  <c:v>1.3034259915116619</c:v>
                </c:pt>
                <c:pt idx="2006">
                  <c:v>1.3381262865289019</c:v>
                </c:pt>
                <c:pt idx="2007">
                  <c:v>1.3381262865289019</c:v>
                </c:pt>
                <c:pt idx="2008">
                  <c:v>1.3034259915116619</c:v>
                </c:pt>
                <c:pt idx="2009">
                  <c:v>1.282033513472252</c:v>
                </c:pt>
                <c:pt idx="2010">
                  <c:v>1.2735394380133318</c:v>
                </c:pt>
                <c:pt idx="2011">
                  <c:v>1.2650810877205818</c:v>
                </c:pt>
                <c:pt idx="2012">
                  <c:v>1.2440905250889922</c:v>
                </c:pt>
                <c:pt idx="2013">
                  <c:v>1.2524602184554818</c:v>
                </c:pt>
                <c:pt idx="2014">
                  <c:v>1.2524602184554818</c:v>
                </c:pt>
                <c:pt idx="2015">
                  <c:v>1.2650810877205818</c:v>
                </c:pt>
                <c:pt idx="2016">
                  <c:v>1.2735394380133318</c:v>
                </c:pt>
                <c:pt idx="2017">
                  <c:v>1.282033513472252</c:v>
                </c:pt>
                <c:pt idx="2018">
                  <c:v>1.282033513472252</c:v>
                </c:pt>
                <c:pt idx="2019">
                  <c:v>1.3034259915116619</c:v>
                </c:pt>
                <c:pt idx="2020">
                  <c:v>1.3034259915116619</c:v>
                </c:pt>
                <c:pt idx="2021">
                  <c:v>1.2948419415950818</c:v>
                </c:pt>
                <c:pt idx="2022">
                  <c:v>1.282033513472252</c:v>
                </c:pt>
                <c:pt idx="2023">
                  <c:v>1.2735394380133318</c:v>
                </c:pt>
                <c:pt idx="2024">
                  <c:v>1.2650810877205818</c:v>
                </c:pt>
                <c:pt idx="2025">
                  <c:v>1.2524602184554818</c:v>
                </c:pt>
                <c:pt idx="2026">
                  <c:v>1.2948419415950818</c:v>
                </c:pt>
                <c:pt idx="2027">
                  <c:v>1.2650810877205818</c:v>
                </c:pt>
                <c:pt idx="2028">
                  <c:v>1.282033513472252</c:v>
                </c:pt>
                <c:pt idx="2029">
                  <c:v>1.2524602184554818</c:v>
                </c:pt>
                <c:pt idx="2030">
                  <c:v>1.2948419415950818</c:v>
                </c:pt>
                <c:pt idx="2031">
                  <c:v>1.2735394380133318</c:v>
                </c:pt>
                <c:pt idx="2032">
                  <c:v>1.2524602184554818</c:v>
                </c:pt>
                <c:pt idx="2033">
                  <c:v>1.282033513472252</c:v>
                </c:pt>
                <c:pt idx="2034">
                  <c:v>1.282033513472252</c:v>
                </c:pt>
                <c:pt idx="2035">
                  <c:v>1.2735394380133318</c:v>
                </c:pt>
                <c:pt idx="2036">
                  <c:v>1.2735394380133318</c:v>
                </c:pt>
                <c:pt idx="2037">
                  <c:v>1.2650810877205818</c:v>
                </c:pt>
                <c:pt idx="2038">
                  <c:v>1.2650810877205818</c:v>
                </c:pt>
                <c:pt idx="2039">
                  <c:v>1.282033513472252</c:v>
                </c:pt>
                <c:pt idx="2040">
                  <c:v>1.282033513472252</c:v>
                </c:pt>
                <c:pt idx="2041">
                  <c:v>1.2948419415950818</c:v>
                </c:pt>
                <c:pt idx="2042">
                  <c:v>1.2948419415950818</c:v>
                </c:pt>
                <c:pt idx="2043">
                  <c:v>1.282033513472252</c:v>
                </c:pt>
                <c:pt idx="2044">
                  <c:v>1.2524602184554818</c:v>
                </c:pt>
                <c:pt idx="2045">
                  <c:v>1.2524602184554818</c:v>
                </c:pt>
                <c:pt idx="2046">
                  <c:v>1.2109622944594722</c:v>
                </c:pt>
                <c:pt idx="2047">
                  <c:v>1.2316019425508422</c:v>
                </c:pt>
                <c:pt idx="2048">
                  <c:v>1.2440905250889922</c:v>
                </c:pt>
                <c:pt idx="2049">
                  <c:v>1.2650810877205818</c:v>
                </c:pt>
                <c:pt idx="2050">
                  <c:v>1.3250450718009721</c:v>
                </c:pt>
                <c:pt idx="2051">
                  <c:v>1.282033513472252</c:v>
                </c:pt>
                <c:pt idx="2052">
                  <c:v>1.282033513472252</c:v>
                </c:pt>
                <c:pt idx="2053">
                  <c:v>1.282033513472252</c:v>
                </c:pt>
                <c:pt idx="2054">
                  <c:v>1.282033513472252</c:v>
                </c:pt>
                <c:pt idx="2055">
                  <c:v>1.2948419415950818</c:v>
                </c:pt>
                <c:pt idx="2056">
                  <c:v>1.3250450718009721</c:v>
                </c:pt>
                <c:pt idx="2057">
                  <c:v>1.3381262865289019</c:v>
                </c:pt>
                <c:pt idx="2058">
                  <c:v>1.2948419415950818</c:v>
                </c:pt>
                <c:pt idx="2059">
                  <c:v>1.2650810877205818</c:v>
                </c:pt>
                <c:pt idx="2060">
                  <c:v>1.2735394380133318</c:v>
                </c:pt>
                <c:pt idx="2061">
                  <c:v>1.2524602184554818</c:v>
                </c:pt>
                <c:pt idx="2062">
                  <c:v>1.282033513472252</c:v>
                </c:pt>
                <c:pt idx="2063">
                  <c:v>1.2735394380133318</c:v>
                </c:pt>
                <c:pt idx="2064">
                  <c:v>1.2948419415950818</c:v>
                </c:pt>
                <c:pt idx="2065">
                  <c:v>1.3034259915116619</c:v>
                </c:pt>
                <c:pt idx="2066">
                  <c:v>1.2735394380133318</c:v>
                </c:pt>
                <c:pt idx="2067">
                  <c:v>1.282033513472252</c:v>
                </c:pt>
                <c:pt idx="2068">
                  <c:v>1.282033513472252</c:v>
                </c:pt>
                <c:pt idx="2069">
                  <c:v>1.2948419415950818</c:v>
                </c:pt>
                <c:pt idx="2070">
                  <c:v>1.2948419415950818</c:v>
                </c:pt>
                <c:pt idx="2071">
                  <c:v>1.2948419415950818</c:v>
                </c:pt>
                <c:pt idx="2072">
                  <c:v>1.2948419415950818</c:v>
                </c:pt>
                <c:pt idx="2073">
                  <c:v>1.3034259915116619</c:v>
                </c:pt>
                <c:pt idx="2074">
                  <c:v>1.2948419415950818</c:v>
                </c:pt>
                <c:pt idx="2075">
                  <c:v>1.282033513472252</c:v>
                </c:pt>
                <c:pt idx="2076">
                  <c:v>1.282033513472252</c:v>
                </c:pt>
                <c:pt idx="2077">
                  <c:v>1.3034259915116619</c:v>
                </c:pt>
                <c:pt idx="2078">
                  <c:v>1.2948419415950818</c:v>
                </c:pt>
                <c:pt idx="2079">
                  <c:v>1.3034259915116619</c:v>
                </c:pt>
                <c:pt idx="2080">
                  <c:v>1.2948419415950818</c:v>
                </c:pt>
                <c:pt idx="2081">
                  <c:v>1.2948419415950818</c:v>
                </c:pt>
                <c:pt idx="2082">
                  <c:v>1.3034259915116619</c:v>
                </c:pt>
                <c:pt idx="2083">
                  <c:v>1.2650810877205818</c:v>
                </c:pt>
                <c:pt idx="2084">
                  <c:v>1.282033513472252</c:v>
                </c:pt>
                <c:pt idx="2085">
                  <c:v>1.2735394380133318</c:v>
                </c:pt>
                <c:pt idx="2086">
                  <c:v>1.2316019425508422</c:v>
                </c:pt>
                <c:pt idx="2087">
                  <c:v>1.2650810877205818</c:v>
                </c:pt>
                <c:pt idx="2088">
                  <c:v>1.2524602184554818</c:v>
                </c:pt>
                <c:pt idx="2089">
                  <c:v>1.2316019425508422</c:v>
                </c:pt>
                <c:pt idx="2090">
                  <c:v>1.2524602184554818</c:v>
                </c:pt>
                <c:pt idx="2091">
                  <c:v>1.2316019425508422</c:v>
                </c:pt>
                <c:pt idx="2092">
                  <c:v>1.2440905250889922</c:v>
                </c:pt>
                <c:pt idx="2093">
                  <c:v>1.2440905250889922</c:v>
                </c:pt>
                <c:pt idx="2094">
                  <c:v>1.2440905250889922</c:v>
                </c:pt>
                <c:pt idx="2095">
                  <c:v>1.2524602184554818</c:v>
                </c:pt>
                <c:pt idx="2096">
                  <c:v>1.2440905250889922</c:v>
                </c:pt>
                <c:pt idx="2097">
                  <c:v>1.2735394380133318</c:v>
                </c:pt>
                <c:pt idx="2098">
                  <c:v>1.2316019425508422</c:v>
                </c:pt>
                <c:pt idx="2099">
                  <c:v>1.2524602184554818</c:v>
                </c:pt>
                <c:pt idx="2100">
                  <c:v>1.2735394380133318</c:v>
                </c:pt>
                <c:pt idx="2101">
                  <c:v>1.2735394380133318</c:v>
                </c:pt>
                <c:pt idx="2102">
                  <c:v>1.2948419415950818</c:v>
                </c:pt>
                <c:pt idx="2103">
                  <c:v>1.2735394380133318</c:v>
                </c:pt>
                <c:pt idx="2104">
                  <c:v>1.2524602184554818</c:v>
                </c:pt>
                <c:pt idx="2105">
                  <c:v>1.2524602184554818</c:v>
                </c:pt>
                <c:pt idx="2106">
                  <c:v>1.2316019425508422</c:v>
                </c:pt>
                <c:pt idx="2107">
                  <c:v>1.2440905250889922</c:v>
                </c:pt>
                <c:pt idx="2108">
                  <c:v>1.2524602184554818</c:v>
                </c:pt>
                <c:pt idx="2109">
                  <c:v>1.2524602184554818</c:v>
                </c:pt>
                <c:pt idx="2110">
                  <c:v>1.2440905250889922</c:v>
                </c:pt>
                <c:pt idx="2111">
                  <c:v>1.2440905250889922</c:v>
                </c:pt>
                <c:pt idx="2112">
                  <c:v>1.2524602184554818</c:v>
                </c:pt>
                <c:pt idx="2113">
                  <c:v>1.2316019425508422</c:v>
                </c:pt>
                <c:pt idx="2114">
                  <c:v>1.2524602184554818</c:v>
                </c:pt>
                <c:pt idx="2115">
                  <c:v>1.2440905250889922</c:v>
                </c:pt>
                <c:pt idx="2116">
                  <c:v>1.2316019425508422</c:v>
                </c:pt>
                <c:pt idx="2117">
                  <c:v>1.2027671368900519</c:v>
                </c:pt>
                <c:pt idx="2118">
                  <c:v>1.2316019425508422</c:v>
                </c:pt>
                <c:pt idx="2119">
                  <c:v>1.2440905250889922</c:v>
                </c:pt>
                <c:pt idx="2120">
                  <c:v>1.2316019425508422</c:v>
                </c:pt>
                <c:pt idx="2121">
                  <c:v>1.2316019425508422</c:v>
                </c:pt>
                <c:pt idx="2122">
                  <c:v>1.2316019425508422</c:v>
                </c:pt>
                <c:pt idx="2123">
                  <c:v>1.2316019425508422</c:v>
                </c:pt>
                <c:pt idx="2124">
                  <c:v>1.2316019425508422</c:v>
                </c:pt>
                <c:pt idx="2125">
                  <c:v>1.2316019425508422</c:v>
                </c:pt>
                <c:pt idx="2126">
                  <c:v>1.2650810877205818</c:v>
                </c:pt>
                <c:pt idx="2127">
                  <c:v>1.2027671368900519</c:v>
                </c:pt>
                <c:pt idx="2128">
                  <c:v>1.2109622944594722</c:v>
                </c:pt>
                <c:pt idx="2129">
                  <c:v>1.2109622944594722</c:v>
                </c:pt>
                <c:pt idx="2130">
                  <c:v>1.2440905250889922</c:v>
                </c:pt>
                <c:pt idx="2131">
                  <c:v>1.2027671368900519</c:v>
                </c:pt>
                <c:pt idx="2132">
                  <c:v>1.2027671368900519</c:v>
                </c:pt>
                <c:pt idx="2133">
                  <c:v>1.2316019425508422</c:v>
                </c:pt>
                <c:pt idx="2134">
                  <c:v>1.2440905250889922</c:v>
                </c:pt>
                <c:pt idx="2135">
                  <c:v>1.2440905250889922</c:v>
                </c:pt>
                <c:pt idx="2136">
                  <c:v>1.2650810877205818</c:v>
                </c:pt>
                <c:pt idx="2137">
                  <c:v>1.2735394380133318</c:v>
                </c:pt>
                <c:pt idx="2138">
                  <c:v>1.2948419415950818</c:v>
                </c:pt>
                <c:pt idx="2139">
                  <c:v>1.2735394380133318</c:v>
                </c:pt>
                <c:pt idx="2140">
                  <c:v>1.2650810877205818</c:v>
                </c:pt>
                <c:pt idx="2141">
                  <c:v>1.282033513472252</c:v>
                </c:pt>
                <c:pt idx="2142">
                  <c:v>1.282033513472252</c:v>
                </c:pt>
                <c:pt idx="2143">
                  <c:v>1.2735394380133318</c:v>
                </c:pt>
                <c:pt idx="2144">
                  <c:v>1.282033513472252</c:v>
                </c:pt>
                <c:pt idx="2145">
                  <c:v>1.2650810877205818</c:v>
                </c:pt>
                <c:pt idx="2146">
                  <c:v>1.2735394380133318</c:v>
                </c:pt>
                <c:pt idx="2147">
                  <c:v>1.2650810877205818</c:v>
                </c:pt>
                <c:pt idx="2148">
                  <c:v>1.2650810877205818</c:v>
                </c:pt>
                <c:pt idx="2149">
                  <c:v>1.2440905250889922</c:v>
                </c:pt>
                <c:pt idx="2150">
                  <c:v>1.2650810877205818</c:v>
                </c:pt>
                <c:pt idx="2151">
                  <c:v>1.2316019425508422</c:v>
                </c:pt>
                <c:pt idx="2152">
                  <c:v>1.2524602184554818</c:v>
                </c:pt>
                <c:pt idx="2153">
                  <c:v>1.2316019425508422</c:v>
                </c:pt>
                <c:pt idx="2154">
                  <c:v>1.2109622944594722</c:v>
                </c:pt>
                <c:pt idx="2155">
                  <c:v>1.2316019425508422</c:v>
                </c:pt>
                <c:pt idx="2156">
                  <c:v>1.2316019425508422</c:v>
                </c:pt>
                <c:pt idx="2157">
                  <c:v>1.2316019425508422</c:v>
                </c:pt>
                <c:pt idx="2158">
                  <c:v>1.2440905250889922</c:v>
                </c:pt>
                <c:pt idx="2159">
                  <c:v>1.2109622944594722</c:v>
                </c:pt>
                <c:pt idx="2160">
                  <c:v>1.2440905250889922</c:v>
                </c:pt>
                <c:pt idx="2161">
                  <c:v>1.2316019425508422</c:v>
                </c:pt>
                <c:pt idx="2162">
                  <c:v>1.2524602184554818</c:v>
                </c:pt>
                <c:pt idx="2163">
                  <c:v>1.2524602184554818</c:v>
                </c:pt>
                <c:pt idx="2164">
                  <c:v>1.2316019425508422</c:v>
                </c:pt>
                <c:pt idx="2165">
                  <c:v>1.2109622944594722</c:v>
                </c:pt>
                <c:pt idx="2166">
                  <c:v>1.2109622944594722</c:v>
                </c:pt>
                <c:pt idx="2167">
                  <c:v>1.2440905250889922</c:v>
                </c:pt>
                <c:pt idx="2168">
                  <c:v>1.2316019425508422</c:v>
                </c:pt>
                <c:pt idx="2169">
                  <c:v>1.2440905250889922</c:v>
                </c:pt>
                <c:pt idx="2170">
                  <c:v>1.2316019425508422</c:v>
                </c:pt>
                <c:pt idx="2171">
                  <c:v>1.2524602184554818</c:v>
                </c:pt>
                <c:pt idx="2172">
                  <c:v>1.2316019425508422</c:v>
                </c:pt>
                <c:pt idx="2173">
                  <c:v>1.2316019425508422</c:v>
                </c:pt>
                <c:pt idx="2174">
                  <c:v>1.2316019425508422</c:v>
                </c:pt>
                <c:pt idx="2175">
                  <c:v>1.2650810877205818</c:v>
                </c:pt>
                <c:pt idx="2176">
                  <c:v>1.2524602184554818</c:v>
                </c:pt>
                <c:pt idx="2177">
                  <c:v>1.2650810877205818</c:v>
                </c:pt>
                <c:pt idx="2178">
                  <c:v>1.2440905250889922</c:v>
                </c:pt>
                <c:pt idx="2179">
                  <c:v>1.2524602184554818</c:v>
                </c:pt>
                <c:pt idx="2180">
                  <c:v>1.2524602184554818</c:v>
                </c:pt>
                <c:pt idx="2181">
                  <c:v>1.2524602184554818</c:v>
                </c:pt>
                <c:pt idx="2182">
                  <c:v>1.2316019425508422</c:v>
                </c:pt>
                <c:pt idx="2183">
                  <c:v>1.2440905250889922</c:v>
                </c:pt>
                <c:pt idx="2184">
                  <c:v>1.2440905250889922</c:v>
                </c:pt>
                <c:pt idx="2185">
                  <c:v>1.2440905250889922</c:v>
                </c:pt>
                <c:pt idx="2186">
                  <c:v>1.2524602184554818</c:v>
                </c:pt>
                <c:pt idx="2187">
                  <c:v>1.2524602184554818</c:v>
                </c:pt>
                <c:pt idx="2188">
                  <c:v>1.2109622944594722</c:v>
                </c:pt>
                <c:pt idx="2189">
                  <c:v>1.1824297232948022</c:v>
                </c:pt>
                <c:pt idx="2190">
                  <c:v>1.2109622944594722</c:v>
                </c:pt>
                <c:pt idx="2191">
                  <c:v>1.1743545706454119</c:v>
                </c:pt>
                <c:pt idx="2192">
                  <c:v>1.190538982615172</c:v>
                </c:pt>
                <c:pt idx="2193">
                  <c:v>1.2109622944594722</c:v>
                </c:pt>
                <c:pt idx="2194">
                  <c:v>1.2027671368900519</c:v>
                </c:pt>
                <c:pt idx="2195">
                  <c:v>1.2027671368900519</c:v>
                </c:pt>
                <c:pt idx="2196">
                  <c:v>1.2109622944594722</c:v>
                </c:pt>
                <c:pt idx="2197">
                  <c:v>1.190538982615172</c:v>
                </c:pt>
                <c:pt idx="2198">
                  <c:v>1.190538982615172</c:v>
                </c:pt>
                <c:pt idx="2199">
                  <c:v>1.190538982615172</c:v>
                </c:pt>
                <c:pt idx="2200">
                  <c:v>1.1824297232948022</c:v>
                </c:pt>
                <c:pt idx="2201">
                  <c:v>1.1743545706454119</c:v>
                </c:pt>
                <c:pt idx="2202">
                  <c:v>1.1623054780497619</c:v>
                </c:pt>
                <c:pt idx="2203">
                  <c:v>1.1743545706454119</c:v>
                </c:pt>
                <c:pt idx="2204">
                  <c:v>1.1543149658075422</c:v>
                </c:pt>
                <c:pt idx="2205">
                  <c:v>1.1543149658075422</c:v>
                </c:pt>
                <c:pt idx="2206">
                  <c:v>1.1344854078117419</c:v>
                </c:pt>
                <c:pt idx="2207">
                  <c:v>1.1226875786600421</c:v>
                </c:pt>
                <c:pt idx="2208">
                  <c:v>1.1344854078117419</c:v>
                </c:pt>
                <c:pt idx="2209">
                  <c:v>1.1148636950339719</c:v>
                </c:pt>
                <c:pt idx="2210">
                  <c:v>1.1543149658075422</c:v>
                </c:pt>
                <c:pt idx="2211">
                  <c:v>1.1344854078117419</c:v>
                </c:pt>
                <c:pt idx="2212">
                  <c:v>1.1148636950339719</c:v>
                </c:pt>
                <c:pt idx="2213">
                  <c:v>1.1148636950339719</c:v>
                </c:pt>
                <c:pt idx="2214">
                  <c:v>1.107072717819432</c:v>
                </c:pt>
                <c:pt idx="2215">
                  <c:v>1.0954476489266822</c:v>
                </c:pt>
                <c:pt idx="2216">
                  <c:v>1.0954476489266822</c:v>
                </c:pt>
                <c:pt idx="2217">
                  <c:v>1.0954476489266822</c:v>
                </c:pt>
                <c:pt idx="2218">
                  <c:v>1.0877383335100621</c:v>
                </c:pt>
                <c:pt idx="2219">
                  <c:v>1.0954476489266822</c:v>
                </c:pt>
                <c:pt idx="2220">
                  <c:v>1.0762351137770021</c:v>
                </c:pt>
                <c:pt idx="2221">
                  <c:v>1.0877383335100621</c:v>
                </c:pt>
                <c:pt idx="2222">
                  <c:v>1.0762351137770021</c:v>
                </c:pt>
                <c:pt idx="2223">
                  <c:v>1.0954476489266822</c:v>
                </c:pt>
                <c:pt idx="2224">
                  <c:v>1.0954476489266822</c:v>
                </c:pt>
                <c:pt idx="2225">
                  <c:v>1.0686066042131319</c:v>
                </c:pt>
                <c:pt idx="2226">
                  <c:v>1.0954476489266822</c:v>
                </c:pt>
                <c:pt idx="2227">
                  <c:v>1.107072717819432</c:v>
                </c:pt>
                <c:pt idx="2228">
                  <c:v>1.0877383335100621</c:v>
                </c:pt>
                <c:pt idx="2229">
                  <c:v>1.0877383335100621</c:v>
                </c:pt>
                <c:pt idx="2230">
                  <c:v>1.0877383335100621</c:v>
                </c:pt>
                <c:pt idx="2231">
                  <c:v>1.0762351137770021</c:v>
                </c:pt>
                <c:pt idx="2232">
                  <c:v>1.0954476489266822</c:v>
                </c:pt>
                <c:pt idx="2233">
                  <c:v>1.0877383335100621</c:v>
                </c:pt>
                <c:pt idx="2234">
                  <c:v>1.1148636950339719</c:v>
                </c:pt>
                <c:pt idx="2235">
                  <c:v>1.0954476489266822</c:v>
                </c:pt>
                <c:pt idx="2236">
                  <c:v>1.0877383335100621</c:v>
                </c:pt>
                <c:pt idx="2237">
                  <c:v>1.107072717819432</c:v>
                </c:pt>
                <c:pt idx="2238">
                  <c:v>1.0954476489266822</c:v>
                </c:pt>
                <c:pt idx="2239">
                  <c:v>1.0954476489266822</c:v>
                </c:pt>
                <c:pt idx="2240">
                  <c:v>1.0686066042131319</c:v>
                </c:pt>
                <c:pt idx="2241">
                  <c:v>1.0954476489266822</c:v>
                </c:pt>
                <c:pt idx="2242">
                  <c:v>1.0954476489266822</c:v>
                </c:pt>
                <c:pt idx="2243">
                  <c:v>1.0954476489266822</c:v>
                </c:pt>
                <c:pt idx="2244">
                  <c:v>1.0762351137770021</c:v>
                </c:pt>
                <c:pt idx="2245">
                  <c:v>1.1148636950339719</c:v>
                </c:pt>
                <c:pt idx="2246">
                  <c:v>1.1148636950339719</c:v>
                </c:pt>
                <c:pt idx="2247">
                  <c:v>1.1344854078117419</c:v>
                </c:pt>
                <c:pt idx="2248">
                  <c:v>1.1543149658075422</c:v>
                </c:pt>
                <c:pt idx="2249">
                  <c:v>1.1344854078117419</c:v>
                </c:pt>
                <c:pt idx="2250">
                  <c:v>1.1543149658075422</c:v>
                </c:pt>
                <c:pt idx="2251">
                  <c:v>1.1743545706454119</c:v>
                </c:pt>
                <c:pt idx="2252">
                  <c:v>1.1824297232948022</c:v>
                </c:pt>
                <c:pt idx="2253">
                  <c:v>1.1623054780497619</c:v>
                </c:pt>
                <c:pt idx="2254">
                  <c:v>1.1623054780497619</c:v>
                </c:pt>
                <c:pt idx="2255">
                  <c:v>1.1623054780497619</c:v>
                </c:pt>
                <c:pt idx="2256">
                  <c:v>1.1824297232948022</c:v>
                </c:pt>
                <c:pt idx="2257">
                  <c:v>1.1824297232948022</c:v>
                </c:pt>
                <c:pt idx="2258">
                  <c:v>1.1743545706454119</c:v>
                </c:pt>
                <c:pt idx="2259">
                  <c:v>1.1543149658075422</c:v>
                </c:pt>
                <c:pt idx="2260">
                  <c:v>1.1226875786600421</c:v>
                </c:pt>
                <c:pt idx="2261">
                  <c:v>1.1623054780497619</c:v>
                </c:pt>
                <c:pt idx="2262">
                  <c:v>1.1543149658075422</c:v>
                </c:pt>
                <c:pt idx="2263">
                  <c:v>1.1344854078117419</c:v>
                </c:pt>
                <c:pt idx="2264">
                  <c:v>1.1623054780497619</c:v>
                </c:pt>
                <c:pt idx="2265">
                  <c:v>1.1344854078117419</c:v>
                </c:pt>
                <c:pt idx="2266">
                  <c:v>1.1226875786600421</c:v>
                </c:pt>
                <c:pt idx="2267">
                  <c:v>1.1344854078117419</c:v>
                </c:pt>
                <c:pt idx="2268">
                  <c:v>1.1226875786600421</c:v>
                </c:pt>
                <c:pt idx="2269">
                  <c:v>1.1344854078117419</c:v>
                </c:pt>
                <c:pt idx="2270">
                  <c:v>1.1344854078117419</c:v>
                </c:pt>
                <c:pt idx="2271">
                  <c:v>1.1623054780497619</c:v>
                </c:pt>
                <c:pt idx="2272">
                  <c:v>1.1543149658075422</c:v>
                </c:pt>
                <c:pt idx="2273">
                  <c:v>1.1824297232948022</c:v>
                </c:pt>
                <c:pt idx="2274">
                  <c:v>1.1743545706454119</c:v>
                </c:pt>
                <c:pt idx="2275">
                  <c:v>1.2109622944594722</c:v>
                </c:pt>
                <c:pt idx="2276">
                  <c:v>1.2109622944594722</c:v>
                </c:pt>
                <c:pt idx="2277">
                  <c:v>1.2109622944594722</c:v>
                </c:pt>
                <c:pt idx="2278">
                  <c:v>1.190538982615172</c:v>
                </c:pt>
                <c:pt idx="2279">
                  <c:v>1.190538982615172</c:v>
                </c:pt>
                <c:pt idx="2280">
                  <c:v>1.190538982615172</c:v>
                </c:pt>
                <c:pt idx="2281">
                  <c:v>1.190538982615172</c:v>
                </c:pt>
                <c:pt idx="2282">
                  <c:v>1.2027671368900519</c:v>
                </c:pt>
                <c:pt idx="2283">
                  <c:v>1.190538982615172</c:v>
                </c:pt>
                <c:pt idx="2284">
                  <c:v>1.2027671368900519</c:v>
                </c:pt>
                <c:pt idx="2285">
                  <c:v>1.2027671368900519</c:v>
                </c:pt>
                <c:pt idx="2286">
                  <c:v>1.2027671368900519</c:v>
                </c:pt>
                <c:pt idx="2287">
                  <c:v>1.2027671368900519</c:v>
                </c:pt>
                <c:pt idx="2288">
                  <c:v>1.1623054780497619</c:v>
                </c:pt>
                <c:pt idx="2289">
                  <c:v>1.190538982615172</c:v>
                </c:pt>
                <c:pt idx="2290">
                  <c:v>1.1824297232948022</c:v>
                </c:pt>
                <c:pt idx="2291">
                  <c:v>1.1623054780497619</c:v>
                </c:pt>
                <c:pt idx="2292">
                  <c:v>1.1344854078117419</c:v>
                </c:pt>
                <c:pt idx="2293">
                  <c:v>1.1543149658075422</c:v>
                </c:pt>
                <c:pt idx="2294">
                  <c:v>1.1824297232948022</c:v>
                </c:pt>
                <c:pt idx="2295">
                  <c:v>1.190538982615172</c:v>
                </c:pt>
                <c:pt idx="2296">
                  <c:v>1.1623054780497619</c:v>
                </c:pt>
                <c:pt idx="2297">
                  <c:v>1.1743545706454119</c:v>
                </c:pt>
                <c:pt idx="2298">
                  <c:v>1.1543149658075422</c:v>
                </c:pt>
                <c:pt idx="2299">
                  <c:v>1.1543149658075422</c:v>
                </c:pt>
                <c:pt idx="2300">
                  <c:v>1.1743545706454119</c:v>
                </c:pt>
                <c:pt idx="2301">
                  <c:v>1.190538982615172</c:v>
                </c:pt>
                <c:pt idx="2302">
                  <c:v>1.1743545706454119</c:v>
                </c:pt>
                <c:pt idx="2303">
                  <c:v>1.1743545706454119</c:v>
                </c:pt>
                <c:pt idx="2304">
                  <c:v>1.1623054780497619</c:v>
                </c:pt>
                <c:pt idx="2305">
                  <c:v>1.1543149658075422</c:v>
                </c:pt>
                <c:pt idx="2306">
                  <c:v>1.1543149658075422</c:v>
                </c:pt>
                <c:pt idx="2307">
                  <c:v>1.1543149658075422</c:v>
                </c:pt>
                <c:pt idx="2308">
                  <c:v>1.1226875786600421</c:v>
                </c:pt>
                <c:pt idx="2309">
                  <c:v>1.1344854078117419</c:v>
                </c:pt>
                <c:pt idx="2310">
                  <c:v>1.107072717819432</c:v>
                </c:pt>
                <c:pt idx="2311">
                  <c:v>1.1344854078117419</c:v>
                </c:pt>
                <c:pt idx="2312">
                  <c:v>1.1543149658075422</c:v>
                </c:pt>
                <c:pt idx="2313">
                  <c:v>1.1743545706454119</c:v>
                </c:pt>
                <c:pt idx="2314">
                  <c:v>1.1344854078117419</c:v>
                </c:pt>
                <c:pt idx="2315">
                  <c:v>1.1543149658075422</c:v>
                </c:pt>
                <c:pt idx="2316">
                  <c:v>1.1148636950339719</c:v>
                </c:pt>
                <c:pt idx="2317">
                  <c:v>1.1344854078117419</c:v>
                </c:pt>
                <c:pt idx="2318">
                  <c:v>1.1344854078117419</c:v>
                </c:pt>
                <c:pt idx="2319">
                  <c:v>1.1148636950339719</c:v>
                </c:pt>
                <c:pt idx="2320">
                  <c:v>1.1543149658075422</c:v>
                </c:pt>
                <c:pt idx="2321">
                  <c:v>1.1623054780497619</c:v>
                </c:pt>
                <c:pt idx="2322">
                  <c:v>1.1543149658075422</c:v>
                </c:pt>
                <c:pt idx="2323">
                  <c:v>1.1344854078117419</c:v>
                </c:pt>
                <c:pt idx="2324">
                  <c:v>1.1226875786600421</c:v>
                </c:pt>
                <c:pt idx="2325">
                  <c:v>1.1226875786600421</c:v>
                </c:pt>
                <c:pt idx="2326">
                  <c:v>1.0954476489266822</c:v>
                </c:pt>
                <c:pt idx="2327">
                  <c:v>1.1148636950339719</c:v>
                </c:pt>
                <c:pt idx="2328">
                  <c:v>1.1226875786600421</c:v>
                </c:pt>
                <c:pt idx="2329">
                  <c:v>1.1148636950339719</c:v>
                </c:pt>
                <c:pt idx="2330">
                  <c:v>1.1543149658075422</c:v>
                </c:pt>
                <c:pt idx="2331">
                  <c:v>1.1623054780497619</c:v>
                </c:pt>
                <c:pt idx="2332">
                  <c:v>1.1623054780497619</c:v>
                </c:pt>
                <c:pt idx="2333">
                  <c:v>1.1824297232948022</c:v>
                </c:pt>
                <c:pt idx="2334">
                  <c:v>1.1623054780497619</c:v>
                </c:pt>
                <c:pt idx="2335">
                  <c:v>1.1623054780497619</c:v>
                </c:pt>
                <c:pt idx="2336">
                  <c:v>1.1743545706454119</c:v>
                </c:pt>
                <c:pt idx="2337">
                  <c:v>1.1344854078117419</c:v>
                </c:pt>
                <c:pt idx="2338">
                  <c:v>1.1344854078117419</c:v>
                </c:pt>
                <c:pt idx="2339">
                  <c:v>1.1226875786600421</c:v>
                </c:pt>
                <c:pt idx="2340">
                  <c:v>1.1226875786600421</c:v>
                </c:pt>
                <c:pt idx="2341">
                  <c:v>1.1148636950339719</c:v>
                </c:pt>
                <c:pt idx="2342">
                  <c:v>1.107072717819432</c:v>
                </c:pt>
                <c:pt idx="2343">
                  <c:v>1.107072717819432</c:v>
                </c:pt>
                <c:pt idx="2344">
                  <c:v>1.0954476489266822</c:v>
                </c:pt>
                <c:pt idx="2345">
                  <c:v>1.0686066042131319</c:v>
                </c:pt>
                <c:pt idx="2346">
                  <c:v>1.0877383335100621</c:v>
                </c:pt>
                <c:pt idx="2347">
                  <c:v>1.0762351137770021</c:v>
                </c:pt>
                <c:pt idx="2348">
                  <c:v>1.1148636950339719</c:v>
                </c:pt>
                <c:pt idx="2349">
                  <c:v>1.107072717819432</c:v>
                </c:pt>
                <c:pt idx="2350">
                  <c:v>1.1226875786600421</c:v>
                </c:pt>
                <c:pt idx="2351">
                  <c:v>1.1226875786600421</c:v>
                </c:pt>
                <c:pt idx="2352">
                  <c:v>1.1226875786600421</c:v>
                </c:pt>
                <c:pt idx="2353">
                  <c:v>1.1226875786600421</c:v>
                </c:pt>
                <c:pt idx="2354">
                  <c:v>1.1226875786600421</c:v>
                </c:pt>
                <c:pt idx="2355">
                  <c:v>1.0954476489266822</c:v>
                </c:pt>
                <c:pt idx="2356">
                  <c:v>1.1226875786600421</c:v>
                </c:pt>
                <c:pt idx="2357">
                  <c:v>1.1226875786600421</c:v>
                </c:pt>
                <c:pt idx="2358">
                  <c:v>1.1344854078117419</c:v>
                </c:pt>
                <c:pt idx="2359">
                  <c:v>1.1623054780497619</c:v>
                </c:pt>
                <c:pt idx="2360">
                  <c:v>1.1543149658075422</c:v>
                </c:pt>
                <c:pt idx="2361">
                  <c:v>1.1543149658075422</c:v>
                </c:pt>
                <c:pt idx="2362">
                  <c:v>1.1543149658075422</c:v>
                </c:pt>
                <c:pt idx="2363">
                  <c:v>1.1344854078117419</c:v>
                </c:pt>
                <c:pt idx="2364">
                  <c:v>1.1226875786600421</c:v>
                </c:pt>
                <c:pt idx="2365">
                  <c:v>1.1743545706454119</c:v>
                </c:pt>
                <c:pt idx="2366">
                  <c:v>1.1543149658075422</c:v>
                </c:pt>
                <c:pt idx="2367">
                  <c:v>1.1344854078117419</c:v>
                </c:pt>
                <c:pt idx="2368">
                  <c:v>1.1824297232948022</c:v>
                </c:pt>
                <c:pt idx="2369">
                  <c:v>1.1623054780497619</c:v>
                </c:pt>
                <c:pt idx="2370">
                  <c:v>1.1623054780497619</c:v>
                </c:pt>
                <c:pt idx="2371">
                  <c:v>1.1543149658075422</c:v>
                </c:pt>
                <c:pt idx="2372">
                  <c:v>1.1344854078117419</c:v>
                </c:pt>
                <c:pt idx="2373">
                  <c:v>1.1543149658075422</c:v>
                </c:pt>
                <c:pt idx="2374">
                  <c:v>1.1623054780497619</c:v>
                </c:pt>
                <c:pt idx="2375">
                  <c:v>1.1226875786600421</c:v>
                </c:pt>
                <c:pt idx="2376">
                  <c:v>1.1543149658075422</c:v>
                </c:pt>
                <c:pt idx="2377">
                  <c:v>1.1623054780497619</c:v>
                </c:pt>
                <c:pt idx="2378">
                  <c:v>1.1623054780497619</c:v>
                </c:pt>
                <c:pt idx="2379">
                  <c:v>1.1623054780497619</c:v>
                </c:pt>
                <c:pt idx="2380">
                  <c:v>1.1824297232948022</c:v>
                </c:pt>
                <c:pt idx="2381">
                  <c:v>1.2027671368900519</c:v>
                </c:pt>
                <c:pt idx="2382">
                  <c:v>1.2027671368900519</c:v>
                </c:pt>
                <c:pt idx="2383">
                  <c:v>1.2027671368900519</c:v>
                </c:pt>
                <c:pt idx="2384">
                  <c:v>1.2316019425508422</c:v>
                </c:pt>
                <c:pt idx="2385">
                  <c:v>1.2109622944594722</c:v>
                </c:pt>
                <c:pt idx="2386">
                  <c:v>1.2440905250889922</c:v>
                </c:pt>
                <c:pt idx="2387">
                  <c:v>1.2524602184554818</c:v>
                </c:pt>
                <c:pt idx="2388">
                  <c:v>1.2524602184554818</c:v>
                </c:pt>
                <c:pt idx="2389">
                  <c:v>1.2524602184554818</c:v>
                </c:pt>
                <c:pt idx="2390">
                  <c:v>1.2650810877205818</c:v>
                </c:pt>
                <c:pt idx="2391">
                  <c:v>1.2316019425508422</c:v>
                </c:pt>
                <c:pt idx="2392">
                  <c:v>1.2524602184554818</c:v>
                </c:pt>
                <c:pt idx="2393">
                  <c:v>1.2316019425508422</c:v>
                </c:pt>
                <c:pt idx="2394">
                  <c:v>1.2109622944594722</c:v>
                </c:pt>
                <c:pt idx="2395">
                  <c:v>1.2109622944594722</c:v>
                </c:pt>
                <c:pt idx="2396">
                  <c:v>1.1824297232948022</c:v>
                </c:pt>
                <c:pt idx="2397">
                  <c:v>1.1824297232948022</c:v>
                </c:pt>
                <c:pt idx="2398">
                  <c:v>1.190538982615172</c:v>
                </c:pt>
                <c:pt idx="2399">
                  <c:v>1.2027671368900519</c:v>
                </c:pt>
                <c:pt idx="2400">
                  <c:v>1.1743545706454119</c:v>
                </c:pt>
                <c:pt idx="2401">
                  <c:v>1.1743545706454119</c:v>
                </c:pt>
                <c:pt idx="2402">
                  <c:v>1.2109622944594722</c:v>
                </c:pt>
                <c:pt idx="2403">
                  <c:v>1.1824297232948022</c:v>
                </c:pt>
                <c:pt idx="2404">
                  <c:v>1.1824297232948022</c:v>
                </c:pt>
                <c:pt idx="2405">
                  <c:v>1.1824297232948022</c:v>
                </c:pt>
                <c:pt idx="2406">
                  <c:v>1.1623054780497619</c:v>
                </c:pt>
                <c:pt idx="2407">
                  <c:v>1.1623054780497619</c:v>
                </c:pt>
                <c:pt idx="2408">
                  <c:v>1.1623054780497619</c:v>
                </c:pt>
                <c:pt idx="2409">
                  <c:v>1.1743545706454119</c:v>
                </c:pt>
                <c:pt idx="2410">
                  <c:v>1.190538982615172</c:v>
                </c:pt>
                <c:pt idx="2411">
                  <c:v>1.1623054780497619</c:v>
                </c:pt>
                <c:pt idx="2412">
                  <c:v>1.1623054780497619</c:v>
                </c:pt>
                <c:pt idx="2413">
                  <c:v>1.1824297232948022</c:v>
                </c:pt>
                <c:pt idx="2414">
                  <c:v>1.1543149658075422</c:v>
                </c:pt>
                <c:pt idx="2415">
                  <c:v>1.1623054780497619</c:v>
                </c:pt>
                <c:pt idx="2416">
                  <c:v>1.1824297232948022</c:v>
                </c:pt>
                <c:pt idx="2417">
                  <c:v>1.1623054780497619</c:v>
                </c:pt>
                <c:pt idx="2418">
                  <c:v>1.1543149658075422</c:v>
                </c:pt>
                <c:pt idx="2419">
                  <c:v>1.1743545706454119</c:v>
                </c:pt>
                <c:pt idx="2420">
                  <c:v>1.2027671368900519</c:v>
                </c:pt>
                <c:pt idx="2421">
                  <c:v>1.2027671368900519</c:v>
                </c:pt>
                <c:pt idx="2422">
                  <c:v>1.1824297232948022</c:v>
                </c:pt>
                <c:pt idx="2423">
                  <c:v>1.1824297232948022</c:v>
                </c:pt>
                <c:pt idx="2424">
                  <c:v>1.190538982615172</c:v>
                </c:pt>
                <c:pt idx="2425">
                  <c:v>1.1824297232948022</c:v>
                </c:pt>
                <c:pt idx="2426">
                  <c:v>1.190538982615172</c:v>
                </c:pt>
                <c:pt idx="2427">
                  <c:v>1.1743545706454119</c:v>
                </c:pt>
                <c:pt idx="2428">
                  <c:v>1.1743545706454119</c:v>
                </c:pt>
                <c:pt idx="2429">
                  <c:v>1.1623054780497619</c:v>
                </c:pt>
                <c:pt idx="2430">
                  <c:v>1.1623054780497619</c:v>
                </c:pt>
                <c:pt idx="2431">
                  <c:v>1.1543149658075422</c:v>
                </c:pt>
                <c:pt idx="2432">
                  <c:v>1.1226875786600421</c:v>
                </c:pt>
                <c:pt idx="2433">
                  <c:v>1.1344854078117419</c:v>
                </c:pt>
                <c:pt idx="2434">
                  <c:v>1.1148636950339719</c:v>
                </c:pt>
                <c:pt idx="2435">
                  <c:v>1.1226875786600421</c:v>
                </c:pt>
                <c:pt idx="2436">
                  <c:v>1.1226875786600421</c:v>
                </c:pt>
                <c:pt idx="2437">
                  <c:v>1.1148636950339719</c:v>
                </c:pt>
                <c:pt idx="2438">
                  <c:v>1.0762351137770021</c:v>
                </c:pt>
                <c:pt idx="2439">
                  <c:v>1.0954476489266822</c:v>
                </c:pt>
                <c:pt idx="2440">
                  <c:v>1.0954476489266822</c:v>
                </c:pt>
                <c:pt idx="2441">
                  <c:v>1.0954476489266822</c:v>
                </c:pt>
                <c:pt idx="2442">
                  <c:v>1.0762351137770021</c:v>
                </c:pt>
                <c:pt idx="2443">
                  <c:v>1.049675405782692</c:v>
                </c:pt>
                <c:pt idx="2444">
                  <c:v>1.0686066042131319</c:v>
                </c:pt>
                <c:pt idx="2445">
                  <c:v>1.0686066042131319</c:v>
                </c:pt>
                <c:pt idx="2446">
                  <c:v>1.049675405782692</c:v>
                </c:pt>
                <c:pt idx="2447">
                  <c:v>1.0384120662384322</c:v>
                </c:pt>
                <c:pt idx="2448">
                  <c:v>1.0384120662384322</c:v>
                </c:pt>
                <c:pt idx="2449">
                  <c:v>1.0384120662384322</c:v>
                </c:pt>
                <c:pt idx="2450">
                  <c:v>1.0309426363372021</c:v>
                </c:pt>
                <c:pt idx="2451">
                  <c:v>1.049675405782692</c:v>
                </c:pt>
                <c:pt idx="2452">
                  <c:v>1.0762351137770021</c:v>
                </c:pt>
                <c:pt idx="2453">
                  <c:v>1.0762351137770021</c:v>
                </c:pt>
                <c:pt idx="2454">
                  <c:v>1.049675405782692</c:v>
                </c:pt>
                <c:pt idx="2455">
                  <c:v>1.0309426363372021</c:v>
                </c:pt>
                <c:pt idx="2456">
                  <c:v>1.0686066042131319</c:v>
                </c:pt>
                <c:pt idx="2457">
                  <c:v>1.0384120662384322</c:v>
                </c:pt>
                <c:pt idx="2458">
                  <c:v>1.0384120662384322</c:v>
                </c:pt>
                <c:pt idx="2459">
                  <c:v>1.0686066042131319</c:v>
                </c:pt>
                <c:pt idx="2460">
                  <c:v>1.049675405782692</c:v>
                </c:pt>
                <c:pt idx="2461">
                  <c:v>1.049675405782692</c:v>
                </c:pt>
                <c:pt idx="2462">
                  <c:v>1.0762351137770021</c:v>
                </c:pt>
                <c:pt idx="2463">
                  <c:v>1.049675405782692</c:v>
                </c:pt>
                <c:pt idx="2464">
                  <c:v>1.0309426363372021</c:v>
                </c:pt>
                <c:pt idx="2465">
                  <c:v>1.0384120662384322</c:v>
                </c:pt>
                <c:pt idx="2466">
                  <c:v>1.0235046220533319</c:v>
                </c:pt>
                <c:pt idx="2467">
                  <c:v>1.0686066042131319</c:v>
                </c:pt>
                <c:pt idx="2468">
                  <c:v>1.0235046220533319</c:v>
                </c:pt>
                <c:pt idx="2469">
                  <c:v>1.012406216026192</c:v>
                </c:pt>
                <c:pt idx="2470">
                  <c:v>1.0384120662384322</c:v>
                </c:pt>
                <c:pt idx="2471">
                  <c:v>1.0235046220533319</c:v>
                </c:pt>
                <c:pt idx="2472">
                  <c:v>1.012406216026192</c:v>
                </c:pt>
                <c:pt idx="2473">
                  <c:v>1.0384120662384322</c:v>
                </c:pt>
                <c:pt idx="2474">
                  <c:v>1.012406216026192</c:v>
                </c:pt>
                <c:pt idx="2475">
                  <c:v>1.0235046220533319</c:v>
                </c:pt>
                <c:pt idx="2476">
                  <c:v>1.0309426363372021</c:v>
                </c:pt>
                <c:pt idx="2477">
                  <c:v>1.0235046220533319</c:v>
                </c:pt>
                <c:pt idx="2478">
                  <c:v>1.0384120662384322</c:v>
                </c:pt>
                <c:pt idx="2479">
                  <c:v>1.0235046220533319</c:v>
                </c:pt>
                <c:pt idx="2480">
                  <c:v>1.0384120662384322</c:v>
                </c:pt>
                <c:pt idx="2481">
                  <c:v>1.0384120662384322</c:v>
                </c:pt>
                <c:pt idx="2482">
                  <c:v>1.049675405782692</c:v>
                </c:pt>
                <c:pt idx="2483">
                  <c:v>1.0384120662384322</c:v>
                </c:pt>
                <c:pt idx="2484">
                  <c:v>1.0384120662384322</c:v>
                </c:pt>
                <c:pt idx="2485">
                  <c:v>1.0686066042131319</c:v>
                </c:pt>
                <c:pt idx="2486">
                  <c:v>1.0235046220533319</c:v>
                </c:pt>
                <c:pt idx="2487">
                  <c:v>1.049675405782692</c:v>
                </c:pt>
                <c:pt idx="2488">
                  <c:v>1.0686066042131319</c:v>
                </c:pt>
                <c:pt idx="2489">
                  <c:v>1.0235046220533319</c:v>
                </c:pt>
                <c:pt idx="2490">
                  <c:v>0.99406408679932212</c:v>
                </c:pt>
                <c:pt idx="2491">
                  <c:v>1.0050461639289221</c:v>
                </c:pt>
                <c:pt idx="2492">
                  <c:v>1.012406216026192</c:v>
                </c:pt>
                <c:pt idx="2493">
                  <c:v>1.0050461639289221</c:v>
                </c:pt>
                <c:pt idx="2494">
                  <c:v>1.012406216026192</c:v>
                </c:pt>
                <c:pt idx="2495">
                  <c:v>0.99406408679932212</c:v>
                </c:pt>
                <c:pt idx="2496">
                  <c:v>1.0050461639289221</c:v>
                </c:pt>
                <c:pt idx="2497">
                  <c:v>0.96870764151691213</c:v>
                </c:pt>
                <c:pt idx="2498">
                  <c:v>1.012406216026192</c:v>
                </c:pt>
                <c:pt idx="2499">
                  <c:v>0.96870764151691213</c:v>
                </c:pt>
                <c:pt idx="2500">
                  <c:v>0.99406408679932212</c:v>
                </c:pt>
                <c:pt idx="2501">
                  <c:v>0.99406408679932212</c:v>
                </c:pt>
                <c:pt idx="2502">
                  <c:v>0.99406408679932212</c:v>
                </c:pt>
                <c:pt idx="2503">
                  <c:v>1.0050461639289221</c:v>
                </c:pt>
                <c:pt idx="2504">
                  <c:v>1.012406216026192</c:v>
                </c:pt>
                <c:pt idx="2505">
                  <c:v>0.97591421217788199</c:v>
                </c:pt>
                <c:pt idx="2506">
                  <c:v>1.0050461639289221</c:v>
                </c:pt>
                <c:pt idx="2507">
                  <c:v>0.97591421217788199</c:v>
                </c:pt>
                <c:pt idx="2508">
                  <c:v>0.95795457702868203</c:v>
                </c:pt>
                <c:pt idx="2509">
                  <c:v>0.99406408679932212</c:v>
                </c:pt>
                <c:pt idx="2510">
                  <c:v>1.0050461639289221</c:v>
                </c:pt>
                <c:pt idx="2511">
                  <c:v>1.0050461639289221</c:v>
                </c:pt>
                <c:pt idx="2512">
                  <c:v>1.012406216026192</c:v>
                </c:pt>
                <c:pt idx="2513">
                  <c:v>1.012406216026192</c:v>
                </c:pt>
                <c:pt idx="2514">
                  <c:v>0.99406408679932212</c:v>
                </c:pt>
                <c:pt idx="2515">
                  <c:v>0.99406408679932212</c:v>
                </c:pt>
                <c:pt idx="2516">
                  <c:v>1.0050461639289221</c:v>
                </c:pt>
                <c:pt idx="2517">
                  <c:v>0.97591421217788199</c:v>
                </c:pt>
                <c:pt idx="2518">
                  <c:v>1.0050461639289221</c:v>
                </c:pt>
                <c:pt idx="2519">
                  <c:v>0.99406408679932212</c:v>
                </c:pt>
                <c:pt idx="2520">
                  <c:v>1.012406216026192</c:v>
                </c:pt>
                <c:pt idx="2521">
                  <c:v>1.0235046220533319</c:v>
                </c:pt>
                <c:pt idx="2522">
                  <c:v>1.0235046220533319</c:v>
                </c:pt>
                <c:pt idx="2523">
                  <c:v>1.012406216026192</c:v>
                </c:pt>
                <c:pt idx="2524">
                  <c:v>1.0050461639289221</c:v>
                </c:pt>
                <c:pt idx="2525">
                  <c:v>1.012406216026192</c:v>
                </c:pt>
                <c:pt idx="2526">
                  <c:v>1.0050461639289221</c:v>
                </c:pt>
                <c:pt idx="2527">
                  <c:v>1.0050461639289221</c:v>
                </c:pt>
                <c:pt idx="2528">
                  <c:v>1.0309426363372021</c:v>
                </c:pt>
                <c:pt idx="2529">
                  <c:v>1.0235046220533319</c:v>
                </c:pt>
                <c:pt idx="2530">
                  <c:v>1.012406216026192</c:v>
                </c:pt>
                <c:pt idx="2531">
                  <c:v>0.99406408679932212</c:v>
                </c:pt>
                <c:pt idx="2532">
                  <c:v>1.0050461639289221</c:v>
                </c:pt>
                <c:pt idx="2533">
                  <c:v>0.97591421217788199</c:v>
                </c:pt>
                <c:pt idx="2534">
                  <c:v>0.99406408679932212</c:v>
                </c:pt>
                <c:pt idx="2535">
                  <c:v>0.97591421217788199</c:v>
                </c:pt>
                <c:pt idx="2536">
                  <c:v>0.97591421217788199</c:v>
                </c:pt>
                <c:pt idx="2537">
                  <c:v>0.99406408679932212</c:v>
                </c:pt>
                <c:pt idx="2538">
                  <c:v>0.99406408679932212</c:v>
                </c:pt>
                <c:pt idx="2539">
                  <c:v>0.97591421217788199</c:v>
                </c:pt>
                <c:pt idx="2540">
                  <c:v>0.97591421217788199</c:v>
                </c:pt>
                <c:pt idx="2541">
                  <c:v>0.97591421217788199</c:v>
                </c:pt>
                <c:pt idx="2542">
                  <c:v>0.97591421217788199</c:v>
                </c:pt>
                <c:pt idx="2543">
                  <c:v>0.95082354265805213</c:v>
                </c:pt>
                <c:pt idx="2544">
                  <c:v>0.95795457702868203</c:v>
                </c:pt>
                <c:pt idx="2545">
                  <c:v>0.97591421217788199</c:v>
                </c:pt>
                <c:pt idx="2546">
                  <c:v>0.99406408679932212</c:v>
                </c:pt>
                <c:pt idx="2547">
                  <c:v>0.96870764151691213</c:v>
                </c:pt>
                <c:pt idx="2548">
                  <c:v>0.99406408679932212</c:v>
                </c:pt>
                <c:pt idx="2549">
                  <c:v>0.99406408679932212</c:v>
                </c:pt>
                <c:pt idx="2550">
                  <c:v>0.99406408679932212</c:v>
                </c:pt>
                <c:pt idx="2551">
                  <c:v>0.99406408679932212</c:v>
                </c:pt>
                <c:pt idx="2552">
                  <c:v>1.0050461639289221</c:v>
                </c:pt>
                <c:pt idx="2553">
                  <c:v>0.97591421217788199</c:v>
                </c:pt>
                <c:pt idx="2554">
                  <c:v>0.95082354265805213</c:v>
                </c:pt>
                <c:pt idx="2555">
                  <c:v>0.95082354265805213</c:v>
                </c:pt>
                <c:pt idx="2556">
                  <c:v>0.97591421217788199</c:v>
                </c:pt>
                <c:pt idx="2557">
                  <c:v>0.95082354265805213</c:v>
                </c:pt>
                <c:pt idx="2558">
                  <c:v>0.96870764151691213</c:v>
                </c:pt>
                <c:pt idx="2559">
                  <c:v>0.96870764151691213</c:v>
                </c:pt>
                <c:pt idx="2560">
                  <c:v>0.96870764151691213</c:v>
                </c:pt>
                <c:pt idx="2561">
                  <c:v>0.95082354265805213</c:v>
                </c:pt>
                <c:pt idx="2562">
                  <c:v>0.96870764151691213</c:v>
                </c:pt>
                <c:pt idx="2563">
                  <c:v>0.93312689751991196</c:v>
                </c:pt>
                <c:pt idx="2564">
                  <c:v>0.95795457702868203</c:v>
                </c:pt>
                <c:pt idx="2565">
                  <c:v>0.93312689751991196</c:v>
                </c:pt>
                <c:pt idx="2566">
                  <c:v>0.95795457702868203</c:v>
                </c:pt>
                <c:pt idx="2567">
                  <c:v>0.93312689751991196</c:v>
                </c:pt>
                <c:pt idx="2568">
                  <c:v>0.96870764151691213</c:v>
                </c:pt>
                <c:pt idx="2569">
                  <c:v>0.93312689751991196</c:v>
                </c:pt>
                <c:pt idx="2570">
                  <c:v>0.96870764151691213</c:v>
                </c:pt>
                <c:pt idx="2571">
                  <c:v>0.95795457702868203</c:v>
                </c:pt>
                <c:pt idx="2572">
                  <c:v>0.97591421217788199</c:v>
                </c:pt>
                <c:pt idx="2573">
                  <c:v>0.96870764151691213</c:v>
                </c:pt>
                <c:pt idx="2574">
                  <c:v>0.97591421217788199</c:v>
                </c:pt>
                <c:pt idx="2575">
                  <c:v>0.96870764151691213</c:v>
                </c:pt>
                <c:pt idx="2576">
                  <c:v>0.96870764151691213</c:v>
                </c:pt>
                <c:pt idx="2577">
                  <c:v>1.0050461639289221</c:v>
                </c:pt>
                <c:pt idx="2578">
                  <c:v>0.97591421217788199</c:v>
                </c:pt>
                <c:pt idx="2579">
                  <c:v>1.012406216026192</c:v>
                </c:pt>
                <c:pt idx="2580">
                  <c:v>0.96870764151691213</c:v>
                </c:pt>
                <c:pt idx="2581">
                  <c:v>0.97591421217788199</c:v>
                </c:pt>
                <c:pt idx="2582">
                  <c:v>1.0235046220533319</c:v>
                </c:pt>
                <c:pt idx="2583">
                  <c:v>1.0050461639289221</c:v>
                </c:pt>
                <c:pt idx="2584">
                  <c:v>1.0235046220533319</c:v>
                </c:pt>
                <c:pt idx="2585">
                  <c:v>1.012406216026192</c:v>
                </c:pt>
                <c:pt idx="2586">
                  <c:v>1.0235046220533319</c:v>
                </c:pt>
                <c:pt idx="2587">
                  <c:v>1.0235046220533319</c:v>
                </c:pt>
                <c:pt idx="2588">
                  <c:v>1.0309426363372021</c:v>
                </c:pt>
                <c:pt idx="2589">
                  <c:v>1.049675405782692</c:v>
                </c:pt>
                <c:pt idx="2590">
                  <c:v>1.0384120662384322</c:v>
                </c:pt>
                <c:pt idx="2591">
                  <c:v>1.049675405782692</c:v>
                </c:pt>
                <c:pt idx="2592">
                  <c:v>1.0384120662384322</c:v>
                </c:pt>
                <c:pt idx="2593">
                  <c:v>1.0686066042131319</c:v>
                </c:pt>
                <c:pt idx="2594">
                  <c:v>1.0686066042131319</c:v>
                </c:pt>
                <c:pt idx="2595">
                  <c:v>1.049675405782692</c:v>
                </c:pt>
                <c:pt idx="2596">
                  <c:v>1.0762351137770021</c:v>
                </c:pt>
                <c:pt idx="2597">
                  <c:v>1.0686066042131319</c:v>
                </c:pt>
                <c:pt idx="2598">
                  <c:v>1.0954476489266822</c:v>
                </c:pt>
                <c:pt idx="2599">
                  <c:v>1.0954476489266822</c:v>
                </c:pt>
                <c:pt idx="2600">
                  <c:v>1.0877383335100621</c:v>
                </c:pt>
                <c:pt idx="2601">
                  <c:v>1.0762351137770021</c:v>
                </c:pt>
                <c:pt idx="2602">
                  <c:v>1.1148636950339719</c:v>
                </c:pt>
                <c:pt idx="2603">
                  <c:v>1.107072717819432</c:v>
                </c:pt>
                <c:pt idx="2604">
                  <c:v>1.0954476489266822</c:v>
                </c:pt>
                <c:pt idx="2605">
                  <c:v>1.1148636950339719</c:v>
                </c:pt>
                <c:pt idx="2606">
                  <c:v>1.107072717819432</c:v>
                </c:pt>
                <c:pt idx="2607">
                  <c:v>1.1226875786600421</c:v>
                </c:pt>
                <c:pt idx="2608">
                  <c:v>1.1344854078117419</c:v>
                </c:pt>
                <c:pt idx="2609">
                  <c:v>1.1743545706454119</c:v>
                </c:pt>
                <c:pt idx="2610">
                  <c:v>1.1824297232948022</c:v>
                </c:pt>
                <c:pt idx="2611">
                  <c:v>1.190538982615172</c:v>
                </c:pt>
                <c:pt idx="2612">
                  <c:v>1.1824297232948022</c:v>
                </c:pt>
                <c:pt idx="2613">
                  <c:v>1.2027671368900519</c:v>
                </c:pt>
                <c:pt idx="2614">
                  <c:v>1.1824297232948022</c:v>
                </c:pt>
                <c:pt idx="2615">
                  <c:v>1.1743545706454119</c:v>
                </c:pt>
                <c:pt idx="2616">
                  <c:v>1.1824297232948022</c:v>
                </c:pt>
                <c:pt idx="2617">
                  <c:v>1.1743545706454119</c:v>
                </c:pt>
                <c:pt idx="2618">
                  <c:v>1.1743545706454119</c:v>
                </c:pt>
                <c:pt idx="2619">
                  <c:v>1.1743545706454119</c:v>
                </c:pt>
                <c:pt idx="2620">
                  <c:v>1.1743545706454119</c:v>
                </c:pt>
                <c:pt idx="2621">
                  <c:v>1.1623054780497619</c:v>
                </c:pt>
                <c:pt idx="2622">
                  <c:v>1.1743545706454119</c:v>
                </c:pt>
                <c:pt idx="2623">
                  <c:v>1.1543149658075422</c:v>
                </c:pt>
                <c:pt idx="2624">
                  <c:v>1.1743545706454119</c:v>
                </c:pt>
                <c:pt idx="2625">
                  <c:v>1.1543149658075422</c:v>
                </c:pt>
                <c:pt idx="2626">
                  <c:v>1.1344854078117419</c:v>
                </c:pt>
                <c:pt idx="2627">
                  <c:v>1.1148636950339719</c:v>
                </c:pt>
                <c:pt idx="2628">
                  <c:v>1.1226875786600421</c:v>
                </c:pt>
                <c:pt idx="2629">
                  <c:v>1.1743545706454119</c:v>
                </c:pt>
                <c:pt idx="2630">
                  <c:v>1.1344854078117419</c:v>
                </c:pt>
                <c:pt idx="2631">
                  <c:v>1.107072717819432</c:v>
                </c:pt>
                <c:pt idx="2632">
                  <c:v>1.1226875786600421</c:v>
                </c:pt>
                <c:pt idx="2633">
                  <c:v>1.1226875786600421</c:v>
                </c:pt>
                <c:pt idx="2634">
                  <c:v>1.1148636950339719</c:v>
                </c:pt>
                <c:pt idx="2635">
                  <c:v>1.1344854078117419</c:v>
                </c:pt>
                <c:pt idx="2636">
                  <c:v>1.1226875786600421</c:v>
                </c:pt>
                <c:pt idx="2637">
                  <c:v>1.1344854078117419</c:v>
                </c:pt>
                <c:pt idx="2638">
                  <c:v>1.1344854078117419</c:v>
                </c:pt>
                <c:pt idx="2639">
                  <c:v>1.1226875786600421</c:v>
                </c:pt>
                <c:pt idx="2640">
                  <c:v>1.1226875786600421</c:v>
                </c:pt>
                <c:pt idx="2641">
                  <c:v>1.1226875786600421</c:v>
                </c:pt>
                <c:pt idx="2642">
                  <c:v>1.1543149658075422</c:v>
                </c:pt>
                <c:pt idx="2643">
                  <c:v>1.1623054780497619</c:v>
                </c:pt>
                <c:pt idx="2644">
                  <c:v>1.1743545706454119</c:v>
                </c:pt>
                <c:pt idx="2645">
                  <c:v>1.1623054780497619</c:v>
                </c:pt>
                <c:pt idx="2646">
                  <c:v>1.1543149658075422</c:v>
                </c:pt>
                <c:pt idx="2647">
                  <c:v>1.1623054780497619</c:v>
                </c:pt>
                <c:pt idx="2648">
                  <c:v>1.1743545706454119</c:v>
                </c:pt>
                <c:pt idx="2649">
                  <c:v>1.1743545706454119</c:v>
                </c:pt>
                <c:pt idx="2650">
                  <c:v>1.2027671368900519</c:v>
                </c:pt>
                <c:pt idx="2651">
                  <c:v>1.1623054780497619</c:v>
                </c:pt>
                <c:pt idx="2652">
                  <c:v>1.2027671368900519</c:v>
                </c:pt>
                <c:pt idx="2653">
                  <c:v>1.2027671368900519</c:v>
                </c:pt>
                <c:pt idx="2654">
                  <c:v>1.1824297232948022</c:v>
                </c:pt>
                <c:pt idx="2655">
                  <c:v>1.2027671368900519</c:v>
                </c:pt>
                <c:pt idx="2656">
                  <c:v>1.2109622944594722</c:v>
                </c:pt>
                <c:pt idx="2657">
                  <c:v>1.2440905250889922</c:v>
                </c:pt>
                <c:pt idx="2658">
                  <c:v>1.2440905250889922</c:v>
                </c:pt>
                <c:pt idx="2659">
                  <c:v>1.2316019425508422</c:v>
                </c:pt>
                <c:pt idx="2660">
                  <c:v>1.2109622944594722</c:v>
                </c:pt>
                <c:pt idx="2661">
                  <c:v>1.2440905250889922</c:v>
                </c:pt>
                <c:pt idx="2662">
                  <c:v>1.2316019425508422</c:v>
                </c:pt>
                <c:pt idx="2663">
                  <c:v>1.2027671368900519</c:v>
                </c:pt>
                <c:pt idx="2664">
                  <c:v>1.1743545706454119</c:v>
                </c:pt>
                <c:pt idx="2665">
                  <c:v>1.1743545706454119</c:v>
                </c:pt>
                <c:pt idx="2666">
                  <c:v>1.1623054780497619</c:v>
                </c:pt>
                <c:pt idx="2667">
                  <c:v>1.1344854078117419</c:v>
                </c:pt>
                <c:pt idx="2668">
                  <c:v>1.1344854078117419</c:v>
                </c:pt>
                <c:pt idx="2669">
                  <c:v>1.1226875786600421</c:v>
                </c:pt>
                <c:pt idx="2670">
                  <c:v>1.1344854078117419</c:v>
                </c:pt>
                <c:pt idx="2671">
                  <c:v>1.1226875786600421</c:v>
                </c:pt>
                <c:pt idx="2672">
                  <c:v>1.1148636950339719</c:v>
                </c:pt>
                <c:pt idx="2673">
                  <c:v>1.1344854078117419</c:v>
                </c:pt>
                <c:pt idx="2674">
                  <c:v>1.1148636950339719</c:v>
                </c:pt>
                <c:pt idx="2675">
                  <c:v>1.1344854078117419</c:v>
                </c:pt>
                <c:pt idx="2676">
                  <c:v>1.1344854078117419</c:v>
                </c:pt>
                <c:pt idx="2677">
                  <c:v>1.1623054780497619</c:v>
                </c:pt>
                <c:pt idx="2678">
                  <c:v>1.1226875786600421</c:v>
                </c:pt>
                <c:pt idx="2679">
                  <c:v>1.1543149658075422</c:v>
                </c:pt>
                <c:pt idx="2680">
                  <c:v>1.1623054780497619</c:v>
                </c:pt>
                <c:pt idx="2681">
                  <c:v>1.1623054780497619</c:v>
                </c:pt>
                <c:pt idx="2682">
                  <c:v>1.1543149658075422</c:v>
                </c:pt>
                <c:pt idx="2683">
                  <c:v>1.1543149658075422</c:v>
                </c:pt>
                <c:pt idx="2684">
                  <c:v>1.1623054780497619</c:v>
                </c:pt>
                <c:pt idx="2685">
                  <c:v>1.1344854078117419</c:v>
                </c:pt>
                <c:pt idx="2686">
                  <c:v>1.1743545706454119</c:v>
                </c:pt>
                <c:pt idx="2687">
                  <c:v>1.1623054780497619</c:v>
                </c:pt>
                <c:pt idx="2688">
                  <c:v>1.1824297232948022</c:v>
                </c:pt>
                <c:pt idx="2689">
                  <c:v>1.1824297232948022</c:v>
                </c:pt>
                <c:pt idx="2690">
                  <c:v>1.1623054780497619</c:v>
                </c:pt>
                <c:pt idx="2691">
                  <c:v>1.1824297232948022</c:v>
                </c:pt>
                <c:pt idx="2692">
                  <c:v>1.1743545706454119</c:v>
                </c:pt>
                <c:pt idx="2693">
                  <c:v>1.1743545706454119</c:v>
                </c:pt>
                <c:pt idx="2694">
                  <c:v>1.1543149658075422</c:v>
                </c:pt>
                <c:pt idx="2695">
                  <c:v>1.1344854078117419</c:v>
                </c:pt>
                <c:pt idx="2696">
                  <c:v>1.1344854078117419</c:v>
                </c:pt>
                <c:pt idx="2697">
                  <c:v>1.1226875786600421</c:v>
                </c:pt>
                <c:pt idx="2698">
                  <c:v>1.1344854078117419</c:v>
                </c:pt>
                <c:pt idx="2699">
                  <c:v>1.1344854078117419</c:v>
                </c:pt>
                <c:pt idx="2700">
                  <c:v>1.1344854078117419</c:v>
                </c:pt>
                <c:pt idx="2701">
                  <c:v>1.1623054780497619</c:v>
                </c:pt>
                <c:pt idx="2702">
                  <c:v>1.1344854078117419</c:v>
                </c:pt>
                <c:pt idx="2703">
                  <c:v>1.1226875786600421</c:v>
                </c:pt>
                <c:pt idx="2704">
                  <c:v>1.1344854078117419</c:v>
                </c:pt>
                <c:pt idx="2705">
                  <c:v>1.1226875786600421</c:v>
                </c:pt>
                <c:pt idx="2706">
                  <c:v>1.1148636950339719</c:v>
                </c:pt>
                <c:pt idx="2707">
                  <c:v>1.1344854078117419</c:v>
                </c:pt>
                <c:pt idx="2708">
                  <c:v>1.1344854078117419</c:v>
                </c:pt>
                <c:pt idx="2709">
                  <c:v>1.107072717819432</c:v>
                </c:pt>
                <c:pt idx="2710">
                  <c:v>1.1226875786600421</c:v>
                </c:pt>
                <c:pt idx="2711">
                  <c:v>1.1226875786600421</c:v>
                </c:pt>
                <c:pt idx="2712">
                  <c:v>1.1148636950339719</c:v>
                </c:pt>
                <c:pt idx="2713">
                  <c:v>1.1226875786600421</c:v>
                </c:pt>
                <c:pt idx="2714">
                  <c:v>1.1226875786600421</c:v>
                </c:pt>
                <c:pt idx="2715">
                  <c:v>1.1344854078117419</c:v>
                </c:pt>
                <c:pt idx="2716">
                  <c:v>1.1148636950339719</c:v>
                </c:pt>
                <c:pt idx="2717">
                  <c:v>1.107072717819432</c:v>
                </c:pt>
                <c:pt idx="2718">
                  <c:v>1.0954476489266822</c:v>
                </c:pt>
                <c:pt idx="2719">
                  <c:v>1.1226875786600421</c:v>
                </c:pt>
                <c:pt idx="2720">
                  <c:v>1.0877383335100621</c:v>
                </c:pt>
                <c:pt idx="2721">
                  <c:v>1.0954476489266822</c:v>
                </c:pt>
                <c:pt idx="2722">
                  <c:v>1.0954476489266822</c:v>
                </c:pt>
                <c:pt idx="2723">
                  <c:v>1.0877383335100621</c:v>
                </c:pt>
                <c:pt idx="2724">
                  <c:v>1.107072717819432</c:v>
                </c:pt>
                <c:pt idx="2725">
                  <c:v>1.0954476489266822</c:v>
                </c:pt>
                <c:pt idx="2726">
                  <c:v>1.0877383335100621</c:v>
                </c:pt>
                <c:pt idx="2727">
                  <c:v>1.0686066042131319</c:v>
                </c:pt>
                <c:pt idx="2728">
                  <c:v>1.0686066042131319</c:v>
                </c:pt>
                <c:pt idx="2729">
                  <c:v>1.0762351137770021</c:v>
                </c:pt>
                <c:pt idx="2730">
                  <c:v>1.0954476489266822</c:v>
                </c:pt>
                <c:pt idx="2731">
                  <c:v>1.0762351137770021</c:v>
                </c:pt>
                <c:pt idx="2732">
                  <c:v>1.0686066042131319</c:v>
                </c:pt>
                <c:pt idx="2733">
                  <c:v>1.0686066042131319</c:v>
                </c:pt>
                <c:pt idx="2734">
                  <c:v>1.0762351137770021</c:v>
                </c:pt>
                <c:pt idx="2735">
                  <c:v>1.0309426363372021</c:v>
                </c:pt>
                <c:pt idx="2736">
                  <c:v>1.0686066042131319</c:v>
                </c:pt>
                <c:pt idx="2737">
                  <c:v>1.0686066042131319</c:v>
                </c:pt>
                <c:pt idx="2738">
                  <c:v>1.0309426363372021</c:v>
                </c:pt>
                <c:pt idx="2739">
                  <c:v>1.0309426363372021</c:v>
                </c:pt>
                <c:pt idx="2740">
                  <c:v>1.012406216026192</c:v>
                </c:pt>
                <c:pt idx="2741">
                  <c:v>1.0235046220533319</c:v>
                </c:pt>
                <c:pt idx="2742">
                  <c:v>1.0309426363372021</c:v>
                </c:pt>
                <c:pt idx="2743">
                  <c:v>1.0050461639289221</c:v>
                </c:pt>
                <c:pt idx="2744">
                  <c:v>1.012406216026192</c:v>
                </c:pt>
                <c:pt idx="2745">
                  <c:v>1.012406216026192</c:v>
                </c:pt>
                <c:pt idx="2746">
                  <c:v>1.0309426363372021</c:v>
                </c:pt>
                <c:pt idx="2747">
                  <c:v>1.0309426363372021</c:v>
                </c:pt>
                <c:pt idx="2748">
                  <c:v>1.049675405782692</c:v>
                </c:pt>
                <c:pt idx="2749">
                  <c:v>1.0877383335100621</c:v>
                </c:pt>
                <c:pt idx="2750">
                  <c:v>1.049675405782692</c:v>
                </c:pt>
                <c:pt idx="2751">
                  <c:v>1.0235046220533319</c:v>
                </c:pt>
                <c:pt idx="2752">
                  <c:v>1.0762351137770021</c:v>
                </c:pt>
                <c:pt idx="2753">
                  <c:v>1.0877383335100621</c:v>
                </c:pt>
                <c:pt idx="2754">
                  <c:v>1.0384120662384322</c:v>
                </c:pt>
                <c:pt idx="2755">
                  <c:v>1.0762351137770021</c:v>
                </c:pt>
                <c:pt idx="2756">
                  <c:v>1.0384120662384322</c:v>
                </c:pt>
                <c:pt idx="2757">
                  <c:v>1.0762351137770021</c:v>
                </c:pt>
                <c:pt idx="2758">
                  <c:v>1.0686066042131319</c:v>
                </c:pt>
                <c:pt idx="2759">
                  <c:v>1.0686066042131319</c:v>
                </c:pt>
                <c:pt idx="2760">
                  <c:v>1.049675405782692</c:v>
                </c:pt>
                <c:pt idx="2761">
                  <c:v>1.0309426363372021</c:v>
                </c:pt>
                <c:pt idx="2762">
                  <c:v>1.0686066042131319</c:v>
                </c:pt>
                <c:pt idx="2763">
                  <c:v>1.049675405782692</c:v>
                </c:pt>
                <c:pt idx="2764">
                  <c:v>1.0686066042131319</c:v>
                </c:pt>
                <c:pt idx="2765">
                  <c:v>1.0762351137770021</c:v>
                </c:pt>
                <c:pt idx="2766">
                  <c:v>1.0384120662384322</c:v>
                </c:pt>
                <c:pt idx="2767">
                  <c:v>1.0384120662384322</c:v>
                </c:pt>
                <c:pt idx="2768">
                  <c:v>1.012406216026192</c:v>
                </c:pt>
                <c:pt idx="2769">
                  <c:v>1.0050461639289221</c:v>
                </c:pt>
                <c:pt idx="2770">
                  <c:v>1.0050461639289221</c:v>
                </c:pt>
                <c:pt idx="2771">
                  <c:v>1.012406216026192</c:v>
                </c:pt>
                <c:pt idx="2772">
                  <c:v>0.96870764151691213</c:v>
                </c:pt>
                <c:pt idx="2773">
                  <c:v>1.0050461639289221</c:v>
                </c:pt>
                <c:pt idx="2774">
                  <c:v>1.0050461639289221</c:v>
                </c:pt>
                <c:pt idx="2775">
                  <c:v>0.99406408679932212</c:v>
                </c:pt>
                <c:pt idx="2776">
                  <c:v>0.99406408679932212</c:v>
                </c:pt>
                <c:pt idx="2777">
                  <c:v>1.012406216026192</c:v>
                </c:pt>
                <c:pt idx="2778">
                  <c:v>1.0235046220533319</c:v>
                </c:pt>
                <c:pt idx="2779">
                  <c:v>1.0235046220533319</c:v>
                </c:pt>
                <c:pt idx="2780">
                  <c:v>1.012406216026192</c:v>
                </c:pt>
                <c:pt idx="2781">
                  <c:v>1.0235046220533319</c:v>
                </c:pt>
                <c:pt idx="2782">
                  <c:v>1.0235046220533319</c:v>
                </c:pt>
                <c:pt idx="2783">
                  <c:v>1.012406216026192</c:v>
                </c:pt>
                <c:pt idx="2784">
                  <c:v>1.012406216026192</c:v>
                </c:pt>
                <c:pt idx="2785">
                  <c:v>0.99406408679932212</c:v>
                </c:pt>
                <c:pt idx="2786">
                  <c:v>0.97591421217788199</c:v>
                </c:pt>
                <c:pt idx="2787">
                  <c:v>0.99406408679932212</c:v>
                </c:pt>
                <c:pt idx="2788">
                  <c:v>0.97591421217788199</c:v>
                </c:pt>
                <c:pt idx="2789">
                  <c:v>0.96870764151691213</c:v>
                </c:pt>
                <c:pt idx="2790">
                  <c:v>0.99406408679932212</c:v>
                </c:pt>
                <c:pt idx="2791">
                  <c:v>0.99406408679932212</c:v>
                </c:pt>
                <c:pt idx="2792">
                  <c:v>0.96870764151691213</c:v>
                </c:pt>
                <c:pt idx="2793">
                  <c:v>0.95795457702868203</c:v>
                </c:pt>
                <c:pt idx="2794">
                  <c:v>0.95795457702868203</c:v>
                </c:pt>
                <c:pt idx="2795">
                  <c:v>0.95795457702868203</c:v>
                </c:pt>
                <c:pt idx="2796">
                  <c:v>0.94372250064965202</c:v>
                </c:pt>
                <c:pt idx="2797">
                  <c:v>0.95082354265805213</c:v>
                </c:pt>
                <c:pt idx="2798">
                  <c:v>0.95082354265805213</c:v>
                </c:pt>
                <c:pt idx="2799">
                  <c:v>0.94372250064965202</c:v>
                </c:pt>
                <c:pt idx="2800">
                  <c:v>0.94372250064965202</c:v>
                </c:pt>
                <c:pt idx="2801">
                  <c:v>0.95795457702868203</c:v>
                </c:pt>
                <c:pt idx="2802">
                  <c:v>0.95082354265805213</c:v>
                </c:pt>
                <c:pt idx="2803">
                  <c:v>0.95082354265805213</c:v>
                </c:pt>
                <c:pt idx="2804">
                  <c:v>0.96870764151691213</c:v>
                </c:pt>
                <c:pt idx="2805">
                  <c:v>0.95795457702868203</c:v>
                </c:pt>
                <c:pt idx="2806">
                  <c:v>0.94372250064965202</c:v>
                </c:pt>
                <c:pt idx="2807">
                  <c:v>0.95795457702868203</c:v>
                </c:pt>
                <c:pt idx="2808">
                  <c:v>0.94372250064965202</c:v>
                </c:pt>
                <c:pt idx="2809">
                  <c:v>0.93312689751991196</c:v>
                </c:pt>
                <c:pt idx="2810">
                  <c:v>0.95795457702868203</c:v>
                </c:pt>
                <c:pt idx="2811">
                  <c:v>0.94372250064965202</c:v>
                </c:pt>
                <c:pt idx="2812">
                  <c:v>0.96870764151691213</c:v>
                </c:pt>
                <c:pt idx="2813">
                  <c:v>0.93312689751991196</c:v>
                </c:pt>
                <c:pt idx="2814">
                  <c:v>0.93312689751991196</c:v>
                </c:pt>
                <c:pt idx="2815">
                  <c:v>0.95082354265805213</c:v>
                </c:pt>
                <c:pt idx="2816">
                  <c:v>0.95082354265805213</c:v>
                </c:pt>
                <c:pt idx="2817">
                  <c:v>0.92610028569420211</c:v>
                </c:pt>
                <c:pt idx="2818">
                  <c:v>0.89828812975094208</c:v>
                </c:pt>
                <c:pt idx="2819">
                  <c:v>0.92610028569420211</c:v>
                </c:pt>
                <c:pt idx="2820">
                  <c:v>0.91561574129019208</c:v>
                </c:pt>
                <c:pt idx="2821">
                  <c:v>0.91561574129019208</c:v>
                </c:pt>
                <c:pt idx="2822">
                  <c:v>0.89140804602872203</c:v>
                </c:pt>
                <c:pt idx="2823">
                  <c:v>0.86755483358339214</c:v>
                </c:pt>
                <c:pt idx="2824">
                  <c:v>0.87433416952988197</c:v>
                </c:pt>
                <c:pt idx="2825">
                  <c:v>0.87433416952988197</c:v>
                </c:pt>
                <c:pt idx="2826">
                  <c:v>0.881142139062702</c:v>
                </c:pt>
                <c:pt idx="2827">
                  <c:v>0.881142139062702</c:v>
                </c:pt>
                <c:pt idx="2828">
                  <c:v>0.89140804602872203</c:v>
                </c:pt>
                <c:pt idx="2829">
                  <c:v>0.89140804602872203</c:v>
                </c:pt>
                <c:pt idx="2830">
                  <c:v>0.881142139062702</c:v>
                </c:pt>
                <c:pt idx="2831">
                  <c:v>0.87433416952988197</c:v>
                </c:pt>
                <c:pt idx="2832">
                  <c:v>0.87433416952988197</c:v>
                </c:pt>
                <c:pt idx="2833">
                  <c:v>0.87433416952988197</c:v>
                </c:pt>
                <c:pt idx="2834">
                  <c:v>0.87433416952988197</c:v>
                </c:pt>
                <c:pt idx="2835">
                  <c:v>0.87433416952988197</c:v>
                </c:pt>
                <c:pt idx="2836">
                  <c:v>0.89140804602872203</c:v>
                </c:pt>
                <c:pt idx="2837">
                  <c:v>0.89140804602872203</c:v>
                </c:pt>
                <c:pt idx="2838">
                  <c:v>0.89140804602872203</c:v>
                </c:pt>
                <c:pt idx="2839">
                  <c:v>0.85743925433640211</c:v>
                </c:pt>
                <c:pt idx="2840">
                  <c:v>0.87433416952988197</c:v>
                </c:pt>
                <c:pt idx="2841">
                  <c:v>0.881142139062702</c:v>
                </c:pt>
                <c:pt idx="2842">
                  <c:v>0.89140804602872203</c:v>
                </c:pt>
                <c:pt idx="2843">
                  <c:v>0.91561574129019208</c:v>
                </c:pt>
                <c:pt idx="2844">
                  <c:v>0.87433416952988197</c:v>
                </c:pt>
                <c:pt idx="2845">
                  <c:v>0.89140804602872203</c:v>
                </c:pt>
                <c:pt idx="2846">
                  <c:v>0.89140804602872203</c:v>
                </c:pt>
                <c:pt idx="2847">
                  <c:v>0.89140804602872203</c:v>
                </c:pt>
                <c:pt idx="2848">
                  <c:v>0.91561574129019208</c:v>
                </c:pt>
                <c:pt idx="2849">
                  <c:v>0.91561574129019208</c:v>
                </c:pt>
                <c:pt idx="2850">
                  <c:v>0.91561574129019208</c:v>
                </c:pt>
                <c:pt idx="2851">
                  <c:v>0.91561574129019208</c:v>
                </c:pt>
                <c:pt idx="2852">
                  <c:v>0.93312689751991196</c:v>
                </c:pt>
                <c:pt idx="2853">
                  <c:v>0.92610028569420211</c:v>
                </c:pt>
                <c:pt idx="2854">
                  <c:v>0.95082354265805213</c:v>
                </c:pt>
                <c:pt idx="2855">
                  <c:v>0.95795457702868203</c:v>
                </c:pt>
                <c:pt idx="2856">
                  <c:v>0.93312689751991196</c:v>
                </c:pt>
                <c:pt idx="2857">
                  <c:v>0.94372250064965202</c:v>
                </c:pt>
                <c:pt idx="2858">
                  <c:v>0.93312689751991196</c:v>
                </c:pt>
                <c:pt idx="2859">
                  <c:v>0.95082354265805213</c:v>
                </c:pt>
                <c:pt idx="2860">
                  <c:v>0.95082354265805213</c:v>
                </c:pt>
                <c:pt idx="2861">
                  <c:v>0.94372250064965202</c:v>
                </c:pt>
                <c:pt idx="2862">
                  <c:v>0.97591421217788199</c:v>
                </c:pt>
                <c:pt idx="2863">
                  <c:v>0.97591421217788199</c:v>
                </c:pt>
                <c:pt idx="2864">
                  <c:v>0.95795457702868203</c:v>
                </c:pt>
                <c:pt idx="2865">
                  <c:v>0.96870764151691213</c:v>
                </c:pt>
                <c:pt idx="2866">
                  <c:v>0.95795457702868203</c:v>
                </c:pt>
                <c:pt idx="2867">
                  <c:v>0.95082354265805213</c:v>
                </c:pt>
                <c:pt idx="2868">
                  <c:v>0.95082354265805213</c:v>
                </c:pt>
                <c:pt idx="2869">
                  <c:v>0.96870764151691213</c:v>
                </c:pt>
                <c:pt idx="2870">
                  <c:v>0.95082354265805213</c:v>
                </c:pt>
                <c:pt idx="2871">
                  <c:v>0.95082354265805213</c:v>
                </c:pt>
                <c:pt idx="2872">
                  <c:v>0.95795457702868203</c:v>
                </c:pt>
                <c:pt idx="2873">
                  <c:v>0.94372250064965202</c:v>
                </c:pt>
                <c:pt idx="2874">
                  <c:v>0.93312689751991196</c:v>
                </c:pt>
                <c:pt idx="2875">
                  <c:v>0.89140804602872203</c:v>
                </c:pt>
                <c:pt idx="2876">
                  <c:v>0.89140804602872203</c:v>
                </c:pt>
                <c:pt idx="2877">
                  <c:v>0.91561574129019208</c:v>
                </c:pt>
                <c:pt idx="2878">
                  <c:v>0.91561574129019208</c:v>
                </c:pt>
                <c:pt idx="2879">
                  <c:v>0.94372250064965202</c:v>
                </c:pt>
                <c:pt idx="2880">
                  <c:v>0.93312689751991196</c:v>
                </c:pt>
                <c:pt idx="2881">
                  <c:v>0.94372250064965202</c:v>
                </c:pt>
                <c:pt idx="2882">
                  <c:v>0.92610028569420211</c:v>
                </c:pt>
                <c:pt idx="2883">
                  <c:v>0.91561574129019208</c:v>
                </c:pt>
                <c:pt idx="2884">
                  <c:v>0.92610028569420211</c:v>
                </c:pt>
                <c:pt idx="2885">
                  <c:v>0.91561574129019208</c:v>
                </c:pt>
                <c:pt idx="2886">
                  <c:v>0.91561574129019208</c:v>
                </c:pt>
                <c:pt idx="2887">
                  <c:v>0.881142139062702</c:v>
                </c:pt>
                <c:pt idx="2888">
                  <c:v>0.92610028569420211</c:v>
                </c:pt>
                <c:pt idx="2889">
                  <c:v>0.89140804602872203</c:v>
                </c:pt>
                <c:pt idx="2890">
                  <c:v>0.881142139062702</c:v>
                </c:pt>
                <c:pt idx="2891">
                  <c:v>0.89828812975094208</c:v>
                </c:pt>
                <c:pt idx="2892">
                  <c:v>0.89828812975094208</c:v>
                </c:pt>
                <c:pt idx="2893">
                  <c:v>0.91561574129019208</c:v>
                </c:pt>
                <c:pt idx="2894">
                  <c:v>0.89828812975094208</c:v>
                </c:pt>
                <c:pt idx="2895">
                  <c:v>0.91561574129019208</c:v>
                </c:pt>
                <c:pt idx="2896">
                  <c:v>0.89828812975094208</c:v>
                </c:pt>
                <c:pt idx="2897">
                  <c:v>0.89140804602872203</c:v>
                </c:pt>
                <c:pt idx="2898">
                  <c:v>0.89140804602872203</c:v>
                </c:pt>
                <c:pt idx="2899">
                  <c:v>0.87433416952988197</c:v>
                </c:pt>
                <c:pt idx="2900">
                  <c:v>0.85743925433640211</c:v>
                </c:pt>
                <c:pt idx="2901">
                  <c:v>0.86755483358339214</c:v>
                </c:pt>
                <c:pt idx="2902">
                  <c:v>0.85743925433640211</c:v>
                </c:pt>
                <c:pt idx="2903">
                  <c:v>0.86755483358339214</c:v>
                </c:pt>
                <c:pt idx="2904">
                  <c:v>0.83408346028676206</c:v>
                </c:pt>
                <c:pt idx="2905">
                  <c:v>0.86755483358339214</c:v>
                </c:pt>
                <c:pt idx="2906">
                  <c:v>0.87433416952988197</c:v>
                </c:pt>
                <c:pt idx="2907">
                  <c:v>0.86755483358339214</c:v>
                </c:pt>
                <c:pt idx="2908">
                  <c:v>0.86755483358339214</c:v>
                </c:pt>
                <c:pt idx="2909">
                  <c:v>0.87433416952988197</c:v>
                </c:pt>
                <c:pt idx="2910">
                  <c:v>0.87433416952988197</c:v>
                </c:pt>
                <c:pt idx="2911">
                  <c:v>0.87433416952988197</c:v>
                </c:pt>
                <c:pt idx="2912">
                  <c:v>0.85743925433640211</c:v>
                </c:pt>
                <c:pt idx="2913">
                  <c:v>0.83408346028676206</c:v>
                </c:pt>
                <c:pt idx="2914">
                  <c:v>0.87433416952988197</c:v>
                </c:pt>
                <c:pt idx="2915">
                  <c:v>0.85073097658283203</c:v>
                </c:pt>
                <c:pt idx="2916">
                  <c:v>0.82417882433356204</c:v>
                </c:pt>
                <c:pt idx="2917">
                  <c:v>0.83408346028676206</c:v>
                </c:pt>
                <c:pt idx="2918">
                  <c:v>0.85743925433640211</c:v>
                </c:pt>
                <c:pt idx="2919">
                  <c:v>0.87433416952988197</c:v>
                </c:pt>
                <c:pt idx="2920">
                  <c:v>0.85743925433640211</c:v>
                </c:pt>
                <c:pt idx="2921">
                  <c:v>0.86755483358339214</c:v>
                </c:pt>
                <c:pt idx="2922">
                  <c:v>0.85073097658283203</c:v>
                </c:pt>
                <c:pt idx="2923">
                  <c:v>0.86755483358339214</c:v>
                </c:pt>
                <c:pt idx="2924">
                  <c:v>0.87433416952988197</c:v>
                </c:pt>
                <c:pt idx="2925">
                  <c:v>0.85743925433640211</c:v>
                </c:pt>
                <c:pt idx="2926">
                  <c:v>0.881142139062702</c:v>
                </c:pt>
                <c:pt idx="2927">
                  <c:v>0.87433416952988197</c:v>
                </c:pt>
                <c:pt idx="2928">
                  <c:v>0.86755483358339214</c:v>
                </c:pt>
                <c:pt idx="2929">
                  <c:v>0.86755483358339214</c:v>
                </c:pt>
                <c:pt idx="2930">
                  <c:v>0.86755483358339214</c:v>
                </c:pt>
                <c:pt idx="2931">
                  <c:v>0.87433416952988197</c:v>
                </c:pt>
                <c:pt idx="2932">
                  <c:v>0.881142139062702</c:v>
                </c:pt>
                <c:pt idx="2933">
                  <c:v>0.89140804602872203</c:v>
                </c:pt>
                <c:pt idx="2934">
                  <c:v>0.91561574129019208</c:v>
                </c:pt>
                <c:pt idx="2935">
                  <c:v>0.91561574129019208</c:v>
                </c:pt>
                <c:pt idx="2936">
                  <c:v>0.87433416952988197</c:v>
                </c:pt>
                <c:pt idx="2937">
                  <c:v>0.87433416952988197</c:v>
                </c:pt>
                <c:pt idx="2938">
                  <c:v>0.89140804602872203</c:v>
                </c:pt>
                <c:pt idx="2939">
                  <c:v>0.881142139062702</c:v>
                </c:pt>
                <c:pt idx="2940">
                  <c:v>0.89140804602872203</c:v>
                </c:pt>
                <c:pt idx="2941">
                  <c:v>0.87433416952988197</c:v>
                </c:pt>
                <c:pt idx="2942">
                  <c:v>0.85743925433640211</c:v>
                </c:pt>
                <c:pt idx="2943">
                  <c:v>0.881142139062702</c:v>
                </c:pt>
                <c:pt idx="2944">
                  <c:v>0.87433416952988197</c:v>
                </c:pt>
                <c:pt idx="2945">
                  <c:v>0.87433416952988197</c:v>
                </c:pt>
                <c:pt idx="2946">
                  <c:v>0.881142139062702</c:v>
                </c:pt>
                <c:pt idx="2947">
                  <c:v>0.86755483358339214</c:v>
                </c:pt>
                <c:pt idx="2948">
                  <c:v>0.85073097658283203</c:v>
                </c:pt>
                <c:pt idx="2949">
                  <c:v>0.85073097658283203</c:v>
                </c:pt>
                <c:pt idx="2950">
                  <c:v>0.80131007586040204</c:v>
                </c:pt>
                <c:pt idx="2951">
                  <c:v>0.81761043636489206</c:v>
                </c:pt>
                <c:pt idx="2952">
                  <c:v>0.82417882433356204</c:v>
                </c:pt>
                <c:pt idx="2953">
                  <c:v>0.8078096167055121</c:v>
                </c:pt>
                <c:pt idx="2954">
                  <c:v>0.8078096167055121</c:v>
                </c:pt>
                <c:pt idx="2955">
                  <c:v>0.82417882433356204</c:v>
                </c:pt>
                <c:pt idx="2956">
                  <c:v>0.82417882433356204</c:v>
                </c:pt>
                <c:pt idx="2957">
                  <c:v>0.8078096167055121</c:v>
                </c:pt>
                <c:pt idx="2958">
                  <c:v>0.8078096167055121</c:v>
                </c:pt>
                <c:pt idx="2959">
                  <c:v>0.8078096167055121</c:v>
                </c:pt>
                <c:pt idx="2960">
                  <c:v>0.8078096167055121</c:v>
                </c:pt>
                <c:pt idx="2961">
                  <c:v>0.79483787138378215</c:v>
                </c:pt>
                <c:pt idx="2962">
                  <c:v>0.77877620347821208</c:v>
                </c:pt>
                <c:pt idx="2963">
                  <c:v>0.80131007586040204</c:v>
                </c:pt>
                <c:pt idx="2964">
                  <c:v>0.75342697163487216</c:v>
                </c:pt>
                <c:pt idx="2965">
                  <c:v>0.76288288732654197</c:v>
                </c:pt>
                <c:pt idx="2966">
                  <c:v>0.76288288732654197</c:v>
                </c:pt>
                <c:pt idx="2967">
                  <c:v>0.74715615833538196</c:v>
                </c:pt>
                <c:pt idx="2968">
                  <c:v>0.75342697163487216</c:v>
                </c:pt>
                <c:pt idx="2969">
                  <c:v>0.75342697163487216</c:v>
                </c:pt>
                <c:pt idx="2970">
                  <c:v>0.77877620347821208</c:v>
                </c:pt>
                <c:pt idx="2971">
                  <c:v>0.74715615833538196</c:v>
                </c:pt>
                <c:pt idx="2972">
                  <c:v>0.74715615833538196</c:v>
                </c:pt>
                <c:pt idx="2973">
                  <c:v>0.73159427040709202</c:v>
                </c:pt>
                <c:pt idx="2974">
                  <c:v>0.74091171940098211</c:v>
                </c:pt>
                <c:pt idx="2975">
                  <c:v>0.74091171940098211</c:v>
                </c:pt>
                <c:pt idx="2976">
                  <c:v>0.73159427040709202</c:v>
                </c:pt>
                <c:pt idx="2977">
                  <c:v>0.74091171940098211</c:v>
                </c:pt>
                <c:pt idx="2978">
                  <c:v>0.76288288732654197</c:v>
                </c:pt>
                <c:pt idx="2979">
                  <c:v>0.77877620347821208</c:v>
                </c:pt>
                <c:pt idx="2980">
                  <c:v>0.77877620347821208</c:v>
                </c:pt>
                <c:pt idx="2981">
                  <c:v>0.78518056898682198</c:v>
                </c:pt>
                <c:pt idx="2982">
                  <c:v>0.77877620347821208</c:v>
                </c:pt>
                <c:pt idx="2983">
                  <c:v>0.76288288732654197</c:v>
                </c:pt>
                <c:pt idx="2984">
                  <c:v>0.79483787138378215</c:v>
                </c:pt>
                <c:pt idx="2985">
                  <c:v>0.81761043636489206</c:v>
                </c:pt>
                <c:pt idx="2986">
                  <c:v>0.80131007586040204</c:v>
                </c:pt>
                <c:pt idx="2987">
                  <c:v>0.8078096167055121</c:v>
                </c:pt>
                <c:pt idx="2988">
                  <c:v>0.81761043636489206</c:v>
                </c:pt>
                <c:pt idx="2989">
                  <c:v>0.82417882433356204</c:v>
                </c:pt>
                <c:pt idx="2990">
                  <c:v>0.83408346028676206</c:v>
                </c:pt>
                <c:pt idx="2991">
                  <c:v>0.85073097658283203</c:v>
                </c:pt>
                <c:pt idx="2992">
                  <c:v>0.83408346028676206</c:v>
                </c:pt>
                <c:pt idx="2993">
                  <c:v>0.85073097658283203</c:v>
                </c:pt>
                <c:pt idx="2994">
                  <c:v>0.85073097658283203</c:v>
                </c:pt>
                <c:pt idx="2995">
                  <c:v>0.87433416952988197</c:v>
                </c:pt>
                <c:pt idx="2996">
                  <c:v>0.86755483358339214</c:v>
                </c:pt>
                <c:pt idx="2997">
                  <c:v>0.83408346028676206</c:v>
                </c:pt>
                <c:pt idx="2998">
                  <c:v>0.85073097658283203</c:v>
                </c:pt>
                <c:pt idx="2999">
                  <c:v>0.85073097658283203</c:v>
                </c:pt>
                <c:pt idx="3000">
                  <c:v>0.85743925433640211</c:v>
                </c:pt>
                <c:pt idx="3001">
                  <c:v>0.86755483358339214</c:v>
                </c:pt>
                <c:pt idx="3002">
                  <c:v>0.87433416952988197</c:v>
                </c:pt>
                <c:pt idx="3003">
                  <c:v>0.87433416952988197</c:v>
                </c:pt>
                <c:pt idx="3004">
                  <c:v>0.89140804602872203</c:v>
                </c:pt>
                <c:pt idx="3005">
                  <c:v>0.87433416952988197</c:v>
                </c:pt>
                <c:pt idx="3006">
                  <c:v>0.87433416952988197</c:v>
                </c:pt>
                <c:pt idx="3007">
                  <c:v>0.881142139062702</c:v>
                </c:pt>
                <c:pt idx="3008">
                  <c:v>0.87433416952988197</c:v>
                </c:pt>
                <c:pt idx="3009">
                  <c:v>0.87433416952988197</c:v>
                </c:pt>
                <c:pt idx="3010">
                  <c:v>0.86755483358339214</c:v>
                </c:pt>
                <c:pt idx="3011">
                  <c:v>0.86755483358339214</c:v>
                </c:pt>
                <c:pt idx="3012">
                  <c:v>0.881142139062702</c:v>
                </c:pt>
                <c:pt idx="3013">
                  <c:v>0.87433416952988197</c:v>
                </c:pt>
                <c:pt idx="3014">
                  <c:v>0.85073097658283203</c:v>
                </c:pt>
                <c:pt idx="3015">
                  <c:v>0.85743925433640211</c:v>
                </c:pt>
                <c:pt idx="3016">
                  <c:v>0.85073097658283203</c:v>
                </c:pt>
                <c:pt idx="3017">
                  <c:v>0.85743925433640211</c:v>
                </c:pt>
                <c:pt idx="3018">
                  <c:v>0.83408346028676206</c:v>
                </c:pt>
                <c:pt idx="3019">
                  <c:v>0.85743925433640211</c:v>
                </c:pt>
                <c:pt idx="3020">
                  <c:v>0.83408346028676206</c:v>
                </c:pt>
                <c:pt idx="3021">
                  <c:v>0.83408346028676206</c:v>
                </c:pt>
                <c:pt idx="3022">
                  <c:v>0.85743925433640211</c:v>
                </c:pt>
                <c:pt idx="3023">
                  <c:v>0.85073097658283203</c:v>
                </c:pt>
                <c:pt idx="3024">
                  <c:v>0.82417882433356204</c:v>
                </c:pt>
                <c:pt idx="3025">
                  <c:v>0.85743925433640211</c:v>
                </c:pt>
                <c:pt idx="3026">
                  <c:v>0.86755483358339214</c:v>
                </c:pt>
                <c:pt idx="3027">
                  <c:v>0.86755483358339214</c:v>
                </c:pt>
                <c:pt idx="3028">
                  <c:v>0.87433416952988197</c:v>
                </c:pt>
                <c:pt idx="3029">
                  <c:v>0.86755483358339214</c:v>
                </c:pt>
                <c:pt idx="3030">
                  <c:v>0.89140804602872203</c:v>
                </c:pt>
                <c:pt idx="3031">
                  <c:v>0.87433416952988197</c:v>
                </c:pt>
                <c:pt idx="3032">
                  <c:v>0.881142139062702</c:v>
                </c:pt>
                <c:pt idx="3033">
                  <c:v>0.881142139062702</c:v>
                </c:pt>
                <c:pt idx="3034">
                  <c:v>0.89828812975094208</c:v>
                </c:pt>
                <c:pt idx="3035">
                  <c:v>0.89140804602872203</c:v>
                </c:pt>
                <c:pt idx="3036">
                  <c:v>0.89140804602872203</c:v>
                </c:pt>
                <c:pt idx="3037">
                  <c:v>0.91561574129019208</c:v>
                </c:pt>
                <c:pt idx="3038">
                  <c:v>0.92610028569420211</c:v>
                </c:pt>
                <c:pt idx="3039">
                  <c:v>0.87433416952988197</c:v>
                </c:pt>
                <c:pt idx="3040">
                  <c:v>0.89140804602872203</c:v>
                </c:pt>
                <c:pt idx="3041">
                  <c:v>0.87433416952988197</c:v>
                </c:pt>
                <c:pt idx="3042">
                  <c:v>0.881142139062702</c:v>
                </c:pt>
                <c:pt idx="3043">
                  <c:v>0.87433416952988197</c:v>
                </c:pt>
                <c:pt idx="3044">
                  <c:v>0.87433416952988197</c:v>
                </c:pt>
                <c:pt idx="3045">
                  <c:v>0.87433416952988197</c:v>
                </c:pt>
                <c:pt idx="3046">
                  <c:v>0.87433416952988197</c:v>
                </c:pt>
                <c:pt idx="3047">
                  <c:v>0.87433416952988197</c:v>
                </c:pt>
                <c:pt idx="3048">
                  <c:v>0.85743925433640211</c:v>
                </c:pt>
                <c:pt idx="3049">
                  <c:v>0.85743925433640211</c:v>
                </c:pt>
                <c:pt idx="3050">
                  <c:v>0.881142139062702</c:v>
                </c:pt>
                <c:pt idx="3051">
                  <c:v>0.89140804602872203</c:v>
                </c:pt>
                <c:pt idx="3052">
                  <c:v>0.89140804602872203</c:v>
                </c:pt>
                <c:pt idx="3053">
                  <c:v>0.89828812975094208</c:v>
                </c:pt>
                <c:pt idx="3054">
                  <c:v>0.881142139062702</c:v>
                </c:pt>
                <c:pt idx="3055">
                  <c:v>0.87433416952988197</c:v>
                </c:pt>
                <c:pt idx="3056">
                  <c:v>0.86755483358339214</c:v>
                </c:pt>
                <c:pt idx="3057">
                  <c:v>0.86755483358339214</c:v>
                </c:pt>
                <c:pt idx="3058">
                  <c:v>0.881142139062702</c:v>
                </c:pt>
                <c:pt idx="3059">
                  <c:v>0.85743925433640211</c:v>
                </c:pt>
                <c:pt idx="3060">
                  <c:v>0.86755483358339214</c:v>
                </c:pt>
                <c:pt idx="3061">
                  <c:v>0.86755483358339214</c:v>
                </c:pt>
                <c:pt idx="3062">
                  <c:v>0.85743925433640211</c:v>
                </c:pt>
                <c:pt idx="3063">
                  <c:v>0.83408346028676206</c:v>
                </c:pt>
                <c:pt idx="3064">
                  <c:v>0.82417882433356204</c:v>
                </c:pt>
                <c:pt idx="3065">
                  <c:v>0.83408346028676206</c:v>
                </c:pt>
                <c:pt idx="3066">
                  <c:v>0.83408346028676206</c:v>
                </c:pt>
                <c:pt idx="3067">
                  <c:v>0.83408346028676206</c:v>
                </c:pt>
                <c:pt idx="3068">
                  <c:v>0.85743925433640211</c:v>
                </c:pt>
                <c:pt idx="3069">
                  <c:v>0.86755483358339214</c:v>
                </c:pt>
                <c:pt idx="3070">
                  <c:v>0.85073097658283203</c:v>
                </c:pt>
                <c:pt idx="3071">
                  <c:v>0.86755483358339214</c:v>
                </c:pt>
                <c:pt idx="3072">
                  <c:v>0.86755483358339214</c:v>
                </c:pt>
                <c:pt idx="3073">
                  <c:v>0.85743925433640211</c:v>
                </c:pt>
                <c:pt idx="3074">
                  <c:v>0.85073097658283203</c:v>
                </c:pt>
                <c:pt idx="3075">
                  <c:v>0.83408346028676206</c:v>
                </c:pt>
                <c:pt idx="3076">
                  <c:v>0.83408346028676206</c:v>
                </c:pt>
                <c:pt idx="3077">
                  <c:v>0.87433416952988197</c:v>
                </c:pt>
                <c:pt idx="3078">
                  <c:v>0.87433416952988197</c:v>
                </c:pt>
                <c:pt idx="3079">
                  <c:v>0.87433416952988197</c:v>
                </c:pt>
                <c:pt idx="3080">
                  <c:v>0.881142139062702</c:v>
                </c:pt>
                <c:pt idx="3081">
                  <c:v>0.89828812975094208</c:v>
                </c:pt>
                <c:pt idx="3082">
                  <c:v>0.89140804602872203</c:v>
                </c:pt>
                <c:pt idx="3083">
                  <c:v>0.89828812975094208</c:v>
                </c:pt>
                <c:pt idx="3084">
                  <c:v>0.881142139062702</c:v>
                </c:pt>
                <c:pt idx="3085">
                  <c:v>0.89828812975094208</c:v>
                </c:pt>
                <c:pt idx="3086">
                  <c:v>0.89140804602872203</c:v>
                </c:pt>
                <c:pt idx="3087">
                  <c:v>0.91561574129019208</c:v>
                </c:pt>
                <c:pt idx="3088">
                  <c:v>0.87433416952988197</c:v>
                </c:pt>
                <c:pt idx="3089">
                  <c:v>0.87433416952988197</c:v>
                </c:pt>
                <c:pt idx="3090">
                  <c:v>0.87433416952988197</c:v>
                </c:pt>
                <c:pt idx="3091">
                  <c:v>0.87433416952988197</c:v>
                </c:pt>
                <c:pt idx="3092">
                  <c:v>0.86755483358339214</c:v>
                </c:pt>
                <c:pt idx="3093">
                  <c:v>0.86755483358339214</c:v>
                </c:pt>
                <c:pt idx="3094">
                  <c:v>0.85073097658283203</c:v>
                </c:pt>
                <c:pt idx="3095">
                  <c:v>0.85073097658283203</c:v>
                </c:pt>
                <c:pt idx="3096">
                  <c:v>0.87433416952988197</c:v>
                </c:pt>
                <c:pt idx="3097">
                  <c:v>0.85743925433640211</c:v>
                </c:pt>
                <c:pt idx="3098">
                  <c:v>0.85743925433640211</c:v>
                </c:pt>
                <c:pt idx="3099">
                  <c:v>0.87433416952988197</c:v>
                </c:pt>
                <c:pt idx="3100">
                  <c:v>0.87433416952988197</c:v>
                </c:pt>
                <c:pt idx="3101">
                  <c:v>0.85743925433640211</c:v>
                </c:pt>
                <c:pt idx="3102">
                  <c:v>0.86755483358339214</c:v>
                </c:pt>
                <c:pt idx="3103">
                  <c:v>0.881142139062702</c:v>
                </c:pt>
                <c:pt idx="3104">
                  <c:v>0.87433416952988197</c:v>
                </c:pt>
                <c:pt idx="3105">
                  <c:v>0.881142139062702</c:v>
                </c:pt>
                <c:pt idx="3106">
                  <c:v>0.87433416952988197</c:v>
                </c:pt>
                <c:pt idx="3107">
                  <c:v>0.85743925433640211</c:v>
                </c:pt>
                <c:pt idx="3108">
                  <c:v>0.87433416952988197</c:v>
                </c:pt>
                <c:pt idx="3109">
                  <c:v>0.89140804602872203</c:v>
                </c:pt>
                <c:pt idx="3110">
                  <c:v>0.89140804602872203</c:v>
                </c:pt>
                <c:pt idx="3111">
                  <c:v>0.881142139062702</c:v>
                </c:pt>
                <c:pt idx="3112">
                  <c:v>0.87433416952988197</c:v>
                </c:pt>
                <c:pt idx="3113">
                  <c:v>0.91561574129019208</c:v>
                </c:pt>
                <c:pt idx="3114">
                  <c:v>0.881142139062702</c:v>
                </c:pt>
                <c:pt idx="3115">
                  <c:v>0.87433416952988197</c:v>
                </c:pt>
                <c:pt idx="3116">
                  <c:v>0.87433416952988197</c:v>
                </c:pt>
                <c:pt idx="3117">
                  <c:v>0.89828812975094208</c:v>
                </c:pt>
                <c:pt idx="3118">
                  <c:v>0.89828812975094208</c:v>
                </c:pt>
                <c:pt idx="3119">
                  <c:v>0.89828812975094208</c:v>
                </c:pt>
                <c:pt idx="3120">
                  <c:v>0.92610028569420211</c:v>
                </c:pt>
                <c:pt idx="3121">
                  <c:v>0.91561574129019208</c:v>
                </c:pt>
                <c:pt idx="3122">
                  <c:v>0.92610028569420211</c:v>
                </c:pt>
                <c:pt idx="3123">
                  <c:v>0.89828812975094208</c:v>
                </c:pt>
                <c:pt idx="3124">
                  <c:v>0.89828812975094208</c:v>
                </c:pt>
                <c:pt idx="3125">
                  <c:v>0.89140804602872203</c:v>
                </c:pt>
                <c:pt idx="3126">
                  <c:v>0.89140804602872203</c:v>
                </c:pt>
                <c:pt idx="3127">
                  <c:v>0.92610028569420211</c:v>
                </c:pt>
                <c:pt idx="3128">
                  <c:v>0.91561574129019208</c:v>
                </c:pt>
                <c:pt idx="3129">
                  <c:v>0.89828812975094208</c:v>
                </c:pt>
                <c:pt idx="3130">
                  <c:v>0.91561574129019208</c:v>
                </c:pt>
                <c:pt idx="3131">
                  <c:v>0.89828812975094208</c:v>
                </c:pt>
                <c:pt idx="3132">
                  <c:v>0.89140804602872203</c:v>
                </c:pt>
                <c:pt idx="3133">
                  <c:v>0.89828812975094208</c:v>
                </c:pt>
                <c:pt idx="3134">
                  <c:v>0.89140804602872203</c:v>
                </c:pt>
                <c:pt idx="3135">
                  <c:v>0.89140804602872203</c:v>
                </c:pt>
                <c:pt idx="3136">
                  <c:v>0.87433416952988197</c:v>
                </c:pt>
                <c:pt idx="3137">
                  <c:v>0.89140804602872203</c:v>
                </c:pt>
                <c:pt idx="3138">
                  <c:v>0.87433416952988197</c:v>
                </c:pt>
                <c:pt idx="3139">
                  <c:v>0.881142139062702</c:v>
                </c:pt>
                <c:pt idx="3140">
                  <c:v>0.87433416952988197</c:v>
                </c:pt>
                <c:pt idx="3141">
                  <c:v>0.881142139062702</c:v>
                </c:pt>
                <c:pt idx="3142">
                  <c:v>0.87433416952988197</c:v>
                </c:pt>
                <c:pt idx="3143">
                  <c:v>0.881142139062702</c:v>
                </c:pt>
                <c:pt idx="3144">
                  <c:v>0.881142139062702</c:v>
                </c:pt>
                <c:pt idx="3145">
                  <c:v>0.89140804602872203</c:v>
                </c:pt>
                <c:pt idx="3146">
                  <c:v>0.91561574129019208</c:v>
                </c:pt>
                <c:pt idx="3147">
                  <c:v>0.91561574129019208</c:v>
                </c:pt>
                <c:pt idx="3148">
                  <c:v>0.91561574129019208</c:v>
                </c:pt>
                <c:pt idx="3149">
                  <c:v>0.93312689751991196</c:v>
                </c:pt>
                <c:pt idx="3150">
                  <c:v>0.91561574129019208</c:v>
                </c:pt>
                <c:pt idx="3151">
                  <c:v>0.91561574129019208</c:v>
                </c:pt>
                <c:pt idx="3152">
                  <c:v>0.93312689751991196</c:v>
                </c:pt>
                <c:pt idx="3153">
                  <c:v>0.91561574129019208</c:v>
                </c:pt>
                <c:pt idx="3154">
                  <c:v>0.93312689751991196</c:v>
                </c:pt>
                <c:pt idx="3155">
                  <c:v>0.93312689751991196</c:v>
                </c:pt>
                <c:pt idx="3156">
                  <c:v>0.92610028569420211</c:v>
                </c:pt>
                <c:pt idx="3157">
                  <c:v>0.89140804602872203</c:v>
                </c:pt>
                <c:pt idx="3158">
                  <c:v>0.89140804602872203</c:v>
                </c:pt>
                <c:pt idx="3159">
                  <c:v>0.89828812975094208</c:v>
                </c:pt>
                <c:pt idx="3160">
                  <c:v>0.89140804602872203</c:v>
                </c:pt>
                <c:pt idx="3161">
                  <c:v>0.91561574129019208</c:v>
                </c:pt>
                <c:pt idx="3162">
                  <c:v>0.93312689751991196</c:v>
                </c:pt>
                <c:pt idx="3163">
                  <c:v>0.91561574129019208</c:v>
                </c:pt>
                <c:pt idx="3164">
                  <c:v>0.92610028569420211</c:v>
                </c:pt>
                <c:pt idx="3165">
                  <c:v>0.93312689751991196</c:v>
                </c:pt>
                <c:pt idx="3166">
                  <c:v>0.91561574129019208</c:v>
                </c:pt>
                <c:pt idx="3167">
                  <c:v>0.92610028569420211</c:v>
                </c:pt>
                <c:pt idx="3168">
                  <c:v>0.92610028569420211</c:v>
                </c:pt>
                <c:pt idx="3169">
                  <c:v>0.93312689751991196</c:v>
                </c:pt>
                <c:pt idx="3170">
                  <c:v>0.89828812975094208</c:v>
                </c:pt>
                <c:pt idx="3171">
                  <c:v>0.89140804602872203</c:v>
                </c:pt>
                <c:pt idx="3172">
                  <c:v>0.91561574129019208</c:v>
                </c:pt>
                <c:pt idx="3173">
                  <c:v>0.89828812975094208</c:v>
                </c:pt>
                <c:pt idx="3174">
                  <c:v>0.91561574129019208</c:v>
                </c:pt>
                <c:pt idx="3175">
                  <c:v>0.89828812975094208</c:v>
                </c:pt>
                <c:pt idx="3176">
                  <c:v>0.89828812975094208</c:v>
                </c:pt>
                <c:pt idx="3177">
                  <c:v>0.91561574129019208</c:v>
                </c:pt>
                <c:pt idx="3178">
                  <c:v>0.92610028569420211</c:v>
                </c:pt>
                <c:pt idx="3179">
                  <c:v>0.89140804602872203</c:v>
                </c:pt>
                <c:pt idx="3180">
                  <c:v>0.89828812975094208</c:v>
                </c:pt>
                <c:pt idx="3181">
                  <c:v>0.89828812975094208</c:v>
                </c:pt>
                <c:pt idx="3182">
                  <c:v>0.881142139062702</c:v>
                </c:pt>
                <c:pt idx="3183">
                  <c:v>0.87433416952988197</c:v>
                </c:pt>
                <c:pt idx="3184">
                  <c:v>0.86755483358339214</c:v>
                </c:pt>
                <c:pt idx="3185">
                  <c:v>0.86755483358339214</c:v>
                </c:pt>
                <c:pt idx="3186">
                  <c:v>0.86755483358339214</c:v>
                </c:pt>
                <c:pt idx="3187">
                  <c:v>0.85743925433640211</c:v>
                </c:pt>
                <c:pt idx="3188">
                  <c:v>0.85073097658283203</c:v>
                </c:pt>
                <c:pt idx="3189">
                  <c:v>0.85743925433640211</c:v>
                </c:pt>
                <c:pt idx="3190">
                  <c:v>0.85073097658283203</c:v>
                </c:pt>
                <c:pt idx="3191">
                  <c:v>0.86755483358339214</c:v>
                </c:pt>
                <c:pt idx="3192">
                  <c:v>0.83408346028676206</c:v>
                </c:pt>
                <c:pt idx="3193">
                  <c:v>0.85073097658283203</c:v>
                </c:pt>
                <c:pt idx="3194">
                  <c:v>0.8078096167055121</c:v>
                </c:pt>
                <c:pt idx="3195">
                  <c:v>0.83408346028676206</c:v>
                </c:pt>
                <c:pt idx="3196">
                  <c:v>0.83408346028676206</c:v>
                </c:pt>
                <c:pt idx="3197">
                  <c:v>0.83408346028676206</c:v>
                </c:pt>
                <c:pt idx="3198">
                  <c:v>0.85073097658283203</c:v>
                </c:pt>
                <c:pt idx="3199">
                  <c:v>0.83408346028676206</c:v>
                </c:pt>
                <c:pt idx="3200">
                  <c:v>0.85073097658283203</c:v>
                </c:pt>
                <c:pt idx="3201">
                  <c:v>0.85073097658283203</c:v>
                </c:pt>
                <c:pt idx="3202">
                  <c:v>0.83408346028676206</c:v>
                </c:pt>
                <c:pt idx="3203">
                  <c:v>0.87433416952988197</c:v>
                </c:pt>
                <c:pt idx="3204">
                  <c:v>0.85743925433640211</c:v>
                </c:pt>
                <c:pt idx="3205">
                  <c:v>0.87433416952988197</c:v>
                </c:pt>
                <c:pt idx="3206">
                  <c:v>0.85743925433640211</c:v>
                </c:pt>
                <c:pt idx="3207">
                  <c:v>0.85743925433640211</c:v>
                </c:pt>
                <c:pt idx="3208">
                  <c:v>0.86755483358339214</c:v>
                </c:pt>
                <c:pt idx="3209">
                  <c:v>0.86755483358339214</c:v>
                </c:pt>
                <c:pt idx="3210">
                  <c:v>0.87433416952988197</c:v>
                </c:pt>
                <c:pt idx="3211">
                  <c:v>0.881142139062702</c:v>
                </c:pt>
                <c:pt idx="3212">
                  <c:v>0.881142139062702</c:v>
                </c:pt>
                <c:pt idx="3213">
                  <c:v>0.87433416952988197</c:v>
                </c:pt>
                <c:pt idx="3214">
                  <c:v>0.85743925433640211</c:v>
                </c:pt>
                <c:pt idx="3215">
                  <c:v>0.87433416952988197</c:v>
                </c:pt>
                <c:pt idx="3216">
                  <c:v>0.86755483358339214</c:v>
                </c:pt>
                <c:pt idx="3217">
                  <c:v>0.85073097658283203</c:v>
                </c:pt>
                <c:pt idx="3218">
                  <c:v>0.85073097658283203</c:v>
                </c:pt>
                <c:pt idx="3219">
                  <c:v>0.83408346028676206</c:v>
                </c:pt>
                <c:pt idx="3220">
                  <c:v>0.85073097658283203</c:v>
                </c:pt>
                <c:pt idx="3221">
                  <c:v>0.83408346028676206</c:v>
                </c:pt>
                <c:pt idx="3222">
                  <c:v>0.82417882433356204</c:v>
                </c:pt>
                <c:pt idx="3223">
                  <c:v>0.81761043636489206</c:v>
                </c:pt>
                <c:pt idx="3224">
                  <c:v>0.81761043636489206</c:v>
                </c:pt>
                <c:pt idx="3225">
                  <c:v>0.81761043636489206</c:v>
                </c:pt>
                <c:pt idx="3226">
                  <c:v>0.8078096167055121</c:v>
                </c:pt>
                <c:pt idx="3227">
                  <c:v>0.80131007586040204</c:v>
                </c:pt>
                <c:pt idx="3228">
                  <c:v>0.81761043636489206</c:v>
                </c:pt>
                <c:pt idx="3229">
                  <c:v>0.81761043636489206</c:v>
                </c:pt>
                <c:pt idx="3230">
                  <c:v>0.79483787138378215</c:v>
                </c:pt>
                <c:pt idx="3231">
                  <c:v>0.81761043636489206</c:v>
                </c:pt>
                <c:pt idx="3232">
                  <c:v>0.82417882433356204</c:v>
                </c:pt>
                <c:pt idx="3233">
                  <c:v>0.80131007586040204</c:v>
                </c:pt>
                <c:pt idx="3234">
                  <c:v>0.83408346028676206</c:v>
                </c:pt>
                <c:pt idx="3235">
                  <c:v>0.83408346028676206</c:v>
                </c:pt>
                <c:pt idx="3236">
                  <c:v>0.85743925433640211</c:v>
                </c:pt>
                <c:pt idx="3237">
                  <c:v>0.85743925433640211</c:v>
                </c:pt>
                <c:pt idx="3238">
                  <c:v>0.85743925433640211</c:v>
                </c:pt>
                <c:pt idx="3239">
                  <c:v>0.85743925433640211</c:v>
                </c:pt>
                <c:pt idx="3240">
                  <c:v>0.85073097658283203</c:v>
                </c:pt>
                <c:pt idx="3241">
                  <c:v>0.85073097658283203</c:v>
                </c:pt>
                <c:pt idx="3242">
                  <c:v>0.85743925433640211</c:v>
                </c:pt>
                <c:pt idx="3243">
                  <c:v>0.83408346028676206</c:v>
                </c:pt>
                <c:pt idx="3244">
                  <c:v>0.83408346028676206</c:v>
                </c:pt>
                <c:pt idx="3245">
                  <c:v>0.82417882433356204</c:v>
                </c:pt>
                <c:pt idx="3246">
                  <c:v>0.83408346028676206</c:v>
                </c:pt>
                <c:pt idx="3247">
                  <c:v>0.81761043636489206</c:v>
                </c:pt>
                <c:pt idx="3248">
                  <c:v>0.82417882433356204</c:v>
                </c:pt>
                <c:pt idx="3249">
                  <c:v>0.81761043636489206</c:v>
                </c:pt>
                <c:pt idx="3250">
                  <c:v>0.81761043636489206</c:v>
                </c:pt>
                <c:pt idx="3251">
                  <c:v>0.85073097658283203</c:v>
                </c:pt>
                <c:pt idx="3252">
                  <c:v>0.81761043636489206</c:v>
                </c:pt>
                <c:pt idx="3253">
                  <c:v>0.83408346028676206</c:v>
                </c:pt>
                <c:pt idx="3254">
                  <c:v>0.81761043636489206</c:v>
                </c:pt>
                <c:pt idx="3255">
                  <c:v>0.82417882433356204</c:v>
                </c:pt>
                <c:pt idx="3256">
                  <c:v>0.83408346028676206</c:v>
                </c:pt>
                <c:pt idx="3257">
                  <c:v>0.81761043636489206</c:v>
                </c:pt>
                <c:pt idx="3258">
                  <c:v>0.83408346028676206</c:v>
                </c:pt>
                <c:pt idx="3259">
                  <c:v>0.81761043636489206</c:v>
                </c:pt>
                <c:pt idx="3260">
                  <c:v>0.83408346028676206</c:v>
                </c:pt>
                <c:pt idx="3261">
                  <c:v>0.83408346028676206</c:v>
                </c:pt>
                <c:pt idx="3262">
                  <c:v>0.83408346028676206</c:v>
                </c:pt>
                <c:pt idx="3263">
                  <c:v>0.81761043636489206</c:v>
                </c:pt>
                <c:pt idx="3264">
                  <c:v>0.82417882433356204</c:v>
                </c:pt>
                <c:pt idx="3265">
                  <c:v>0.8078096167055121</c:v>
                </c:pt>
                <c:pt idx="3266">
                  <c:v>0.82417882433356204</c:v>
                </c:pt>
                <c:pt idx="3267">
                  <c:v>0.82417882433356204</c:v>
                </c:pt>
                <c:pt idx="3268">
                  <c:v>0.82417882433356204</c:v>
                </c:pt>
                <c:pt idx="3269">
                  <c:v>0.8078096167055121</c:v>
                </c:pt>
                <c:pt idx="3270">
                  <c:v>0.82417882433356204</c:v>
                </c:pt>
                <c:pt idx="3271">
                  <c:v>0.82417882433356204</c:v>
                </c:pt>
                <c:pt idx="3272">
                  <c:v>0.8078096167055121</c:v>
                </c:pt>
                <c:pt idx="3273">
                  <c:v>0.8078096167055121</c:v>
                </c:pt>
                <c:pt idx="3274">
                  <c:v>0.8078096167055121</c:v>
                </c:pt>
                <c:pt idx="3275">
                  <c:v>0.80131007586040204</c:v>
                </c:pt>
                <c:pt idx="3276">
                  <c:v>0.79483787138378215</c:v>
                </c:pt>
                <c:pt idx="3277">
                  <c:v>0.80131007586040204</c:v>
                </c:pt>
                <c:pt idx="3278">
                  <c:v>0.79483787138378215</c:v>
                </c:pt>
                <c:pt idx="3279">
                  <c:v>0.8078096167055121</c:v>
                </c:pt>
                <c:pt idx="3280">
                  <c:v>0.79483787138378215</c:v>
                </c:pt>
                <c:pt idx="3281">
                  <c:v>0.8078096167055121</c:v>
                </c:pt>
                <c:pt idx="3282">
                  <c:v>0.81761043636489206</c:v>
                </c:pt>
                <c:pt idx="3283">
                  <c:v>0.79483787138378215</c:v>
                </c:pt>
                <c:pt idx="3284">
                  <c:v>0.80131007586040204</c:v>
                </c:pt>
                <c:pt idx="3285">
                  <c:v>0.83408346028676206</c:v>
                </c:pt>
                <c:pt idx="3286">
                  <c:v>0.81761043636489206</c:v>
                </c:pt>
                <c:pt idx="3287">
                  <c:v>0.83408346028676206</c:v>
                </c:pt>
                <c:pt idx="3288">
                  <c:v>0.82417882433356204</c:v>
                </c:pt>
                <c:pt idx="3289">
                  <c:v>0.82417882433356204</c:v>
                </c:pt>
                <c:pt idx="3290">
                  <c:v>0.80131007586040204</c:v>
                </c:pt>
                <c:pt idx="3291">
                  <c:v>0.80131007586040204</c:v>
                </c:pt>
                <c:pt idx="3292">
                  <c:v>0.80131007586040204</c:v>
                </c:pt>
                <c:pt idx="3293">
                  <c:v>0.80131007586040204</c:v>
                </c:pt>
                <c:pt idx="3294">
                  <c:v>0.79483787138378215</c:v>
                </c:pt>
                <c:pt idx="3295">
                  <c:v>0.79483787138378215</c:v>
                </c:pt>
                <c:pt idx="3296">
                  <c:v>0.79483787138378215</c:v>
                </c:pt>
                <c:pt idx="3297">
                  <c:v>0.78518056898682198</c:v>
                </c:pt>
                <c:pt idx="3298">
                  <c:v>0.78518056898682198</c:v>
                </c:pt>
                <c:pt idx="3299">
                  <c:v>0.80131007586040204</c:v>
                </c:pt>
                <c:pt idx="3300">
                  <c:v>0.79483787138378215</c:v>
                </c:pt>
                <c:pt idx="3301">
                  <c:v>0.77877620347821208</c:v>
                </c:pt>
                <c:pt idx="3302">
                  <c:v>0.76288288732654197</c:v>
                </c:pt>
                <c:pt idx="3303">
                  <c:v>0.76288288732654197</c:v>
                </c:pt>
                <c:pt idx="3304">
                  <c:v>0.75342697163487216</c:v>
                </c:pt>
                <c:pt idx="3305">
                  <c:v>0.74715615833538196</c:v>
                </c:pt>
                <c:pt idx="3306">
                  <c:v>0.74091171940098211</c:v>
                </c:pt>
                <c:pt idx="3307">
                  <c:v>0.75342697163487216</c:v>
                </c:pt>
                <c:pt idx="3308">
                  <c:v>0.75342697163487216</c:v>
                </c:pt>
                <c:pt idx="3309">
                  <c:v>0.76288288732654197</c:v>
                </c:pt>
                <c:pt idx="3310">
                  <c:v>0.75342697163487216</c:v>
                </c:pt>
                <c:pt idx="3311">
                  <c:v>0.76288288732654197</c:v>
                </c:pt>
                <c:pt idx="3312">
                  <c:v>0.75342697163487216</c:v>
                </c:pt>
                <c:pt idx="3313">
                  <c:v>0.74715615833538196</c:v>
                </c:pt>
                <c:pt idx="3314">
                  <c:v>0.74091171940098211</c:v>
                </c:pt>
                <c:pt idx="3315">
                  <c:v>0.73159427040709202</c:v>
                </c:pt>
                <c:pt idx="3316">
                  <c:v>0.74091171940098211</c:v>
                </c:pt>
                <c:pt idx="3317">
                  <c:v>0.74715615833538196</c:v>
                </c:pt>
                <c:pt idx="3318">
                  <c:v>0.75342697163487216</c:v>
                </c:pt>
                <c:pt idx="3319">
                  <c:v>0.74715615833538196</c:v>
                </c:pt>
                <c:pt idx="3320">
                  <c:v>0.74715615833538196</c:v>
                </c:pt>
                <c:pt idx="3321">
                  <c:v>0.74715615833538196</c:v>
                </c:pt>
                <c:pt idx="3322">
                  <c:v>0.76288288732654197</c:v>
                </c:pt>
                <c:pt idx="3323">
                  <c:v>0.77877620347821208</c:v>
                </c:pt>
                <c:pt idx="3324">
                  <c:v>0.77877620347821208</c:v>
                </c:pt>
                <c:pt idx="3325">
                  <c:v>0.79483787138378215</c:v>
                </c:pt>
                <c:pt idx="3326">
                  <c:v>0.76288288732654197</c:v>
                </c:pt>
                <c:pt idx="3327">
                  <c:v>0.77877620347821208</c:v>
                </c:pt>
                <c:pt idx="3328">
                  <c:v>0.76288288732654197</c:v>
                </c:pt>
                <c:pt idx="3329">
                  <c:v>0.78518056898682198</c:v>
                </c:pt>
                <c:pt idx="3330">
                  <c:v>0.78518056898682198</c:v>
                </c:pt>
                <c:pt idx="3331">
                  <c:v>0.76288288732654197</c:v>
                </c:pt>
                <c:pt idx="3332">
                  <c:v>0.75342697163487216</c:v>
                </c:pt>
                <c:pt idx="3333">
                  <c:v>0.76288288732654197</c:v>
                </c:pt>
                <c:pt idx="3334">
                  <c:v>0.77877620347821208</c:v>
                </c:pt>
                <c:pt idx="3335">
                  <c:v>0.75342697163487216</c:v>
                </c:pt>
                <c:pt idx="3336">
                  <c:v>0.77877620347821208</c:v>
                </c:pt>
                <c:pt idx="3337">
                  <c:v>0.75342697163487216</c:v>
                </c:pt>
                <c:pt idx="3338">
                  <c:v>0.76288288732654197</c:v>
                </c:pt>
                <c:pt idx="3339">
                  <c:v>0.75342697163487216</c:v>
                </c:pt>
                <c:pt idx="3340">
                  <c:v>0.78518056898682198</c:v>
                </c:pt>
                <c:pt idx="3341">
                  <c:v>0.78518056898682198</c:v>
                </c:pt>
                <c:pt idx="3342">
                  <c:v>0.76288288732654197</c:v>
                </c:pt>
                <c:pt idx="3343">
                  <c:v>0.76288288732654197</c:v>
                </c:pt>
                <c:pt idx="3344">
                  <c:v>0.78518056898682198</c:v>
                </c:pt>
                <c:pt idx="3345">
                  <c:v>0.76288288732654197</c:v>
                </c:pt>
                <c:pt idx="3346">
                  <c:v>0.76288288732654197</c:v>
                </c:pt>
                <c:pt idx="3347">
                  <c:v>0.74715615833538196</c:v>
                </c:pt>
                <c:pt idx="3348">
                  <c:v>0.75342697163487216</c:v>
                </c:pt>
                <c:pt idx="3349">
                  <c:v>0.725415283096562</c:v>
                </c:pt>
                <c:pt idx="3350">
                  <c:v>0.74091171940098211</c:v>
                </c:pt>
                <c:pt idx="3351">
                  <c:v>0.74715615833538196</c:v>
                </c:pt>
                <c:pt idx="3352">
                  <c:v>0.73159427040709202</c:v>
                </c:pt>
                <c:pt idx="3353">
                  <c:v>0.76288288732654197</c:v>
                </c:pt>
                <c:pt idx="3354">
                  <c:v>0.77877620347821208</c:v>
                </c:pt>
                <c:pt idx="3355">
                  <c:v>0.76288288732654197</c:v>
                </c:pt>
                <c:pt idx="3356">
                  <c:v>0.76288288732654197</c:v>
                </c:pt>
                <c:pt idx="3357">
                  <c:v>0.78518056898682198</c:v>
                </c:pt>
                <c:pt idx="3358">
                  <c:v>0.76288288732654197</c:v>
                </c:pt>
                <c:pt idx="3359">
                  <c:v>0.79483787138378215</c:v>
                </c:pt>
                <c:pt idx="3360">
                  <c:v>0.74715615833538196</c:v>
                </c:pt>
                <c:pt idx="3361">
                  <c:v>0.77877620347821208</c:v>
                </c:pt>
                <c:pt idx="3362">
                  <c:v>0.78518056898682198</c:v>
                </c:pt>
                <c:pt idx="3363">
                  <c:v>0.78518056898682198</c:v>
                </c:pt>
                <c:pt idx="3364">
                  <c:v>0.79483787138378215</c:v>
                </c:pt>
                <c:pt idx="3365">
                  <c:v>0.78518056898682198</c:v>
                </c:pt>
                <c:pt idx="3366">
                  <c:v>0.79483787138378215</c:v>
                </c:pt>
                <c:pt idx="3367">
                  <c:v>0.78518056898682198</c:v>
                </c:pt>
                <c:pt idx="3368">
                  <c:v>0.80131007586040204</c:v>
                </c:pt>
                <c:pt idx="3369">
                  <c:v>0.78518056898682198</c:v>
                </c:pt>
                <c:pt idx="3370">
                  <c:v>0.8078096167055121</c:v>
                </c:pt>
                <c:pt idx="3371">
                  <c:v>0.80131007586040204</c:v>
                </c:pt>
                <c:pt idx="3372">
                  <c:v>0.79483787138378215</c:v>
                </c:pt>
                <c:pt idx="3373">
                  <c:v>0.79483787138378215</c:v>
                </c:pt>
                <c:pt idx="3374">
                  <c:v>0.79483787138378215</c:v>
                </c:pt>
                <c:pt idx="3375">
                  <c:v>0.8078096167055121</c:v>
                </c:pt>
                <c:pt idx="3376">
                  <c:v>0.80131007586040204</c:v>
                </c:pt>
                <c:pt idx="3377">
                  <c:v>0.80131007586040204</c:v>
                </c:pt>
                <c:pt idx="3378">
                  <c:v>0.80131007586040204</c:v>
                </c:pt>
                <c:pt idx="3379">
                  <c:v>0.80131007586040204</c:v>
                </c:pt>
                <c:pt idx="3380">
                  <c:v>0.82417882433356204</c:v>
                </c:pt>
                <c:pt idx="3381">
                  <c:v>0.81761043636489206</c:v>
                </c:pt>
                <c:pt idx="3382">
                  <c:v>0.80131007586040204</c:v>
                </c:pt>
                <c:pt idx="3383">
                  <c:v>0.8078096167055121</c:v>
                </c:pt>
                <c:pt idx="3384">
                  <c:v>0.78518056898682198</c:v>
                </c:pt>
                <c:pt idx="3385">
                  <c:v>0.8078096167055121</c:v>
                </c:pt>
                <c:pt idx="3386">
                  <c:v>0.82417882433356204</c:v>
                </c:pt>
                <c:pt idx="3387">
                  <c:v>0.79483787138378215</c:v>
                </c:pt>
                <c:pt idx="3388">
                  <c:v>0.78518056898682198</c:v>
                </c:pt>
                <c:pt idx="3389">
                  <c:v>0.8078096167055121</c:v>
                </c:pt>
                <c:pt idx="3390">
                  <c:v>0.78518056898682198</c:v>
                </c:pt>
                <c:pt idx="3391">
                  <c:v>0.8078096167055121</c:v>
                </c:pt>
                <c:pt idx="3392">
                  <c:v>0.81761043636489206</c:v>
                </c:pt>
                <c:pt idx="3393">
                  <c:v>0.81761043636489206</c:v>
                </c:pt>
                <c:pt idx="3394">
                  <c:v>0.80131007586040204</c:v>
                </c:pt>
                <c:pt idx="3395">
                  <c:v>0.81761043636489206</c:v>
                </c:pt>
                <c:pt idx="3396">
                  <c:v>0.85073097658283203</c:v>
                </c:pt>
                <c:pt idx="3397">
                  <c:v>0.85743925433640211</c:v>
                </c:pt>
                <c:pt idx="3398">
                  <c:v>0.85743925433640211</c:v>
                </c:pt>
                <c:pt idx="3399">
                  <c:v>0.85073097658283203</c:v>
                </c:pt>
                <c:pt idx="3400">
                  <c:v>0.85073097658283203</c:v>
                </c:pt>
                <c:pt idx="3401">
                  <c:v>0.85743925433640211</c:v>
                </c:pt>
                <c:pt idx="3402">
                  <c:v>0.83408346028676206</c:v>
                </c:pt>
                <c:pt idx="3403">
                  <c:v>0.8078096167055121</c:v>
                </c:pt>
                <c:pt idx="3404">
                  <c:v>0.82417882433356204</c:v>
                </c:pt>
                <c:pt idx="3405">
                  <c:v>0.81761043636489206</c:v>
                </c:pt>
                <c:pt idx="3406">
                  <c:v>0.82417882433356204</c:v>
                </c:pt>
                <c:pt idx="3407">
                  <c:v>0.85073097658283203</c:v>
                </c:pt>
                <c:pt idx="3408">
                  <c:v>0.85743925433640211</c:v>
                </c:pt>
                <c:pt idx="3409">
                  <c:v>0.82417882433356204</c:v>
                </c:pt>
                <c:pt idx="3410">
                  <c:v>0.86755483358339214</c:v>
                </c:pt>
                <c:pt idx="3411">
                  <c:v>0.87433416952988197</c:v>
                </c:pt>
                <c:pt idx="3412">
                  <c:v>0.85073097658283203</c:v>
                </c:pt>
                <c:pt idx="3413">
                  <c:v>0.83408346028676206</c:v>
                </c:pt>
                <c:pt idx="3414">
                  <c:v>0.86755483358339214</c:v>
                </c:pt>
                <c:pt idx="3415">
                  <c:v>0.85073097658283203</c:v>
                </c:pt>
                <c:pt idx="3416">
                  <c:v>0.85073097658283203</c:v>
                </c:pt>
                <c:pt idx="3417">
                  <c:v>0.85073097658283203</c:v>
                </c:pt>
                <c:pt idx="3418">
                  <c:v>0.83408346028676206</c:v>
                </c:pt>
                <c:pt idx="3419">
                  <c:v>0.80131007586040204</c:v>
                </c:pt>
                <c:pt idx="3420">
                  <c:v>0.80131007586040204</c:v>
                </c:pt>
                <c:pt idx="3421">
                  <c:v>0.80131007586040204</c:v>
                </c:pt>
                <c:pt idx="3422">
                  <c:v>0.8078096167055121</c:v>
                </c:pt>
                <c:pt idx="3423">
                  <c:v>0.79483787138378215</c:v>
                </c:pt>
                <c:pt idx="3424">
                  <c:v>0.8078096167055121</c:v>
                </c:pt>
                <c:pt idx="3425">
                  <c:v>0.79483787138378215</c:v>
                </c:pt>
                <c:pt idx="3426">
                  <c:v>0.80131007586040204</c:v>
                </c:pt>
                <c:pt idx="3427">
                  <c:v>0.80131007586040204</c:v>
                </c:pt>
                <c:pt idx="3428">
                  <c:v>0.82417882433356204</c:v>
                </c:pt>
                <c:pt idx="3429">
                  <c:v>0.85073097658283203</c:v>
                </c:pt>
                <c:pt idx="3430">
                  <c:v>0.85743925433640211</c:v>
                </c:pt>
                <c:pt idx="3431">
                  <c:v>0.85073097658283203</c:v>
                </c:pt>
                <c:pt idx="3432">
                  <c:v>0.83408346028676206</c:v>
                </c:pt>
                <c:pt idx="3433">
                  <c:v>0.83408346028676206</c:v>
                </c:pt>
                <c:pt idx="3434">
                  <c:v>0.85073097658283203</c:v>
                </c:pt>
                <c:pt idx="3435">
                  <c:v>0.82417882433356204</c:v>
                </c:pt>
                <c:pt idx="3436">
                  <c:v>0.85073097658283203</c:v>
                </c:pt>
                <c:pt idx="3437">
                  <c:v>0.82417882433356204</c:v>
                </c:pt>
                <c:pt idx="3438">
                  <c:v>0.83408346028676206</c:v>
                </c:pt>
                <c:pt idx="3439">
                  <c:v>0.82417882433356204</c:v>
                </c:pt>
                <c:pt idx="3440">
                  <c:v>0.81761043636489206</c:v>
                </c:pt>
                <c:pt idx="3441">
                  <c:v>0.83408346028676206</c:v>
                </c:pt>
                <c:pt idx="3442">
                  <c:v>0.83408346028676206</c:v>
                </c:pt>
                <c:pt idx="3443">
                  <c:v>0.81761043636489206</c:v>
                </c:pt>
                <c:pt idx="3444">
                  <c:v>0.85073097658283203</c:v>
                </c:pt>
                <c:pt idx="3445">
                  <c:v>0.8078096167055121</c:v>
                </c:pt>
                <c:pt idx="3446">
                  <c:v>0.83408346028676206</c:v>
                </c:pt>
                <c:pt idx="3447">
                  <c:v>0.8078096167055121</c:v>
                </c:pt>
                <c:pt idx="3448">
                  <c:v>0.82417882433356204</c:v>
                </c:pt>
                <c:pt idx="3449">
                  <c:v>0.8078096167055121</c:v>
                </c:pt>
                <c:pt idx="3450">
                  <c:v>0.82417882433356204</c:v>
                </c:pt>
                <c:pt idx="3451">
                  <c:v>0.82417882433356204</c:v>
                </c:pt>
                <c:pt idx="3452">
                  <c:v>0.79483787138378215</c:v>
                </c:pt>
                <c:pt idx="3453">
                  <c:v>0.8078096167055121</c:v>
                </c:pt>
                <c:pt idx="3454">
                  <c:v>0.81761043636489206</c:v>
                </c:pt>
                <c:pt idx="3455">
                  <c:v>0.80131007586040204</c:v>
                </c:pt>
                <c:pt idx="3456">
                  <c:v>0.8078096167055121</c:v>
                </c:pt>
                <c:pt idx="3457">
                  <c:v>0.77877620347821208</c:v>
                </c:pt>
                <c:pt idx="3458">
                  <c:v>0.78518056898682198</c:v>
                </c:pt>
                <c:pt idx="3459">
                  <c:v>0.8078096167055121</c:v>
                </c:pt>
                <c:pt idx="3460">
                  <c:v>0.80131007586040204</c:v>
                </c:pt>
                <c:pt idx="3461">
                  <c:v>0.80131007586040204</c:v>
                </c:pt>
                <c:pt idx="3462">
                  <c:v>0.79483787138378215</c:v>
                </c:pt>
                <c:pt idx="3463">
                  <c:v>0.80131007586040204</c:v>
                </c:pt>
                <c:pt idx="3464">
                  <c:v>0.77877620347821208</c:v>
                </c:pt>
                <c:pt idx="3465">
                  <c:v>0.77877620347821208</c:v>
                </c:pt>
                <c:pt idx="3466">
                  <c:v>0.77877620347821208</c:v>
                </c:pt>
                <c:pt idx="3467">
                  <c:v>0.75342697163487216</c:v>
                </c:pt>
                <c:pt idx="3468">
                  <c:v>0.76288288732654197</c:v>
                </c:pt>
                <c:pt idx="3469">
                  <c:v>0.76288288732654197</c:v>
                </c:pt>
                <c:pt idx="3470">
                  <c:v>0.76288288732654197</c:v>
                </c:pt>
                <c:pt idx="3471">
                  <c:v>0.74715615833538196</c:v>
                </c:pt>
                <c:pt idx="3472">
                  <c:v>0.73159427040709202</c:v>
                </c:pt>
                <c:pt idx="3473">
                  <c:v>0.74715615833538196</c:v>
                </c:pt>
                <c:pt idx="3474">
                  <c:v>0.74091171940098211</c:v>
                </c:pt>
                <c:pt idx="3475">
                  <c:v>0.75342697163487216</c:v>
                </c:pt>
                <c:pt idx="3476">
                  <c:v>0.74715615833538196</c:v>
                </c:pt>
                <c:pt idx="3477">
                  <c:v>0.76288288732654197</c:v>
                </c:pt>
                <c:pt idx="3478">
                  <c:v>0.74715615833538196</c:v>
                </c:pt>
                <c:pt idx="3479">
                  <c:v>0.74715615833538196</c:v>
                </c:pt>
                <c:pt idx="3480">
                  <c:v>0.74715615833538196</c:v>
                </c:pt>
                <c:pt idx="3481">
                  <c:v>0.74715615833538196</c:v>
                </c:pt>
                <c:pt idx="3482">
                  <c:v>0.73159427040709202</c:v>
                </c:pt>
                <c:pt idx="3483">
                  <c:v>0.73159427040709202</c:v>
                </c:pt>
                <c:pt idx="3484">
                  <c:v>0.73159427040709202</c:v>
                </c:pt>
                <c:pt idx="3485">
                  <c:v>0.73159427040709202</c:v>
                </c:pt>
                <c:pt idx="3486">
                  <c:v>0.725415283096562</c:v>
                </c:pt>
                <c:pt idx="3487">
                  <c:v>0.74091171940098211</c:v>
                </c:pt>
                <c:pt idx="3488">
                  <c:v>0.74715615833538196</c:v>
                </c:pt>
                <c:pt idx="3489">
                  <c:v>0.74715615833538196</c:v>
                </c:pt>
                <c:pt idx="3490">
                  <c:v>0.725415283096562</c:v>
                </c:pt>
                <c:pt idx="3491">
                  <c:v>0.73159427040709202</c:v>
                </c:pt>
                <c:pt idx="3492">
                  <c:v>0.74091171940098211</c:v>
                </c:pt>
                <c:pt idx="3493">
                  <c:v>0.71619549574586194</c:v>
                </c:pt>
                <c:pt idx="3494">
                  <c:v>0.73159427040709202</c:v>
                </c:pt>
                <c:pt idx="3495">
                  <c:v>0.74715615833538196</c:v>
                </c:pt>
                <c:pt idx="3496">
                  <c:v>0.71619549574586194</c:v>
                </c:pt>
                <c:pt idx="3497">
                  <c:v>0.725415283096562</c:v>
                </c:pt>
                <c:pt idx="3498">
                  <c:v>0.74091171940098211</c:v>
                </c:pt>
                <c:pt idx="3499">
                  <c:v>0.73159427040709202</c:v>
                </c:pt>
                <c:pt idx="3500">
                  <c:v>0.73159427040709202</c:v>
                </c:pt>
                <c:pt idx="3501">
                  <c:v>0.73159427040709202</c:v>
                </c:pt>
                <c:pt idx="3502">
                  <c:v>0.74091171940098211</c:v>
                </c:pt>
                <c:pt idx="3503">
                  <c:v>0.71619549574586194</c:v>
                </c:pt>
                <c:pt idx="3504">
                  <c:v>0.725415283096562</c:v>
                </c:pt>
                <c:pt idx="3505">
                  <c:v>0.73159427040709202</c:v>
                </c:pt>
                <c:pt idx="3506">
                  <c:v>0.725415283096562</c:v>
                </c:pt>
                <c:pt idx="3507">
                  <c:v>0.70095812466597207</c:v>
                </c:pt>
                <c:pt idx="3508">
                  <c:v>0.71619549574586194</c:v>
                </c:pt>
                <c:pt idx="3509">
                  <c:v>0.71619549574586194</c:v>
                </c:pt>
                <c:pt idx="3510">
                  <c:v>0.69490798968350209</c:v>
                </c:pt>
                <c:pt idx="3511">
                  <c:v>0.74091171940098211</c:v>
                </c:pt>
                <c:pt idx="3512">
                  <c:v>0.70095812466597207</c:v>
                </c:pt>
                <c:pt idx="3513">
                  <c:v>0.725415283096562</c:v>
                </c:pt>
                <c:pt idx="3514">
                  <c:v>0.74091171940098211</c:v>
                </c:pt>
                <c:pt idx="3515">
                  <c:v>0.74091171940098211</c:v>
                </c:pt>
                <c:pt idx="3516">
                  <c:v>0.71619549574586194</c:v>
                </c:pt>
                <c:pt idx="3517">
                  <c:v>0.71619549574586194</c:v>
                </c:pt>
                <c:pt idx="3518">
                  <c:v>0.70095812466597207</c:v>
                </c:pt>
                <c:pt idx="3519">
                  <c:v>0.68588046540189207</c:v>
                </c:pt>
                <c:pt idx="3520">
                  <c:v>0.70095812466597207</c:v>
                </c:pt>
                <c:pt idx="3521">
                  <c:v>0.67989374542972214</c:v>
                </c:pt>
                <c:pt idx="3522">
                  <c:v>0.69490798968350209</c:v>
                </c:pt>
                <c:pt idx="3523">
                  <c:v>0.73159427040709202</c:v>
                </c:pt>
                <c:pt idx="3524">
                  <c:v>0.725415283096562</c:v>
                </c:pt>
                <c:pt idx="3525">
                  <c:v>0.69490798968350209</c:v>
                </c:pt>
                <c:pt idx="3526">
                  <c:v>0.69490798968350209</c:v>
                </c:pt>
                <c:pt idx="3527">
                  <c:v>0.68588046540189207</c:v>
                </c:pt>
                <c:pt idx="3528">
                  <c:v>0.67393220495670214</c:v>
                </c:pt>
                <c:pt idx="3529">
                  <c:v>0.68588046540189207</c:v>
                </c:pt>
                <c:pt idx="3530">
                  <c:v>0.70095812466597207</c:v>
                </c:pt>
                <c:pt idx="3531">
                  <c:v>0.70095812466597207</c:v>
                </c:pt>
                <c:pt idx="3532">
                  <c:v>0.68588046540189207</c:v>
                </c:pt>
                <c:pt idx="3533">
                  <c:v>0.69490798968350209</c:v>
                </c:pt>
                <c:pt idx="3534">
                  <c:v>0.725415283096562</c:v>
                </c:pt>
                <c:pt idx="3535">
                  <c:v>0.71619549574586194</c:v>
                </c:pt>
                <c:pt idx="3536">
                  <c:v>0.71619549574586194</c:v>
                </c:pt>
                <c:pt idx="3537">
                  <c:v>0.70095812466597207</c:v>
                </c:pt>
                <c:pt idx="3538">
                  <c:v>0.70095812466597207</c:v>
                </c:pt>
                <c:pt idx="3539">
                  <c:v>0.68588046540189207</c:v>
                </c:pt>
                <c:pt idx="3540">
                  <c:v>0.70095812466597207</c:v>
                </c:pt>
                <c:pt idx="3541">
                  <c:v>0.69490798968350209</c:v>
                </c:pt>
                <c:pt idx="3542">
                  <c:v>0.73159427040709202</c:v>
                </c:pt>
                <c:pt idx="3543">
                  <c:v>0.73159427040709202</c:v>
                </c:pt>
                <c:pt idx="3544">
                  <c:v>0.70095812466597207</c:v>
                </c:pt>
                <c:pt idx="3545">
                  <c:v>0.71619549574586194</c:v>
                </c:pt>
                <c:pt idx="3546">
                  <c:v>0.73159427040709202</c:v>
                </c:pt>
                <c:pt idx="3547">
                  <c:v>0.74091171940098211</c:v>
                </c:pt>
                <c:pt idx="3548">
                  <c:v>0.725415283096562</c:v>
                </c:pt>
                <c:pt idx="3549">
                  <c:v>0.725415283096562</c:v>
                </c:pt>
                <c:pt idx="3550">
                  <c:v>0.725415283096562</c:v>
                </c:pt>
                <c:pt idx="3551">
                  <c:v>0.725415283096562</c:v>
                </c:pt>
                <c:pt idx="3552">
                  <c:v>0.74091171940098211</c:v>
                </c:pt>
                <c:pt idx="3553">
                  <c:v>0.71619549574586194</c:v>
                </c:pt>
                <c:pt idx="3554">
                  <c:v>0.71619549574586194</c:v>
                </c:pt>
                <c:pt idx="3555">
                  <c:v>0.71619549574586194</c:v>
                </c:pt>
                <c:pt idx="3556">
                  <c:v>0.71619549574586194</c:v>
                </c:pt>
                <c:pt idx="3557">
                  <c:v>0.71619549574586194</c:v>
                </c:pt>
                <c:pt idx="3558">
                  <c:v>0.70095812466597207</c:v>
                </c:pt>
                <c:pt idx="3559">
                  <c:v>0.69490798968350209</c:v>
                </c:pt>
                <c:pt idx="3560">
                  <c:v>0.69490798968350209</c:v>
                </c:pt>
                <c:pt idx="3561">
                  <c:v>0.67989374542972214</c:v>
                </c:pt>
                <c:pt idx="3562">
                  <c:v>0.69490798968350209</c:v>
                </c:pt>
                <c:pt idx="3563">
                  <c:v>0.70095812466597207</c:v>
                </c:pt>
                <c:pt idx="3564">
                  <c:v>0.71619549574586194</c:v>
                </c:pt>
                <c:pt idx="3565">
                  <c:v>0.68588046540189207</c:v>
                </c:pt>
                <c:pt idx="3566">
                  <c:v>0.69490798968350209</c:v>
                </c:pt>
                <c:pt idx="3567">
                  <c:v>0.70095812466597207</c:v>
                </c:pt>
                <c:pt idx="3568">
                  <c:v>0.70095812466597207</c:v>
                </c:pt>
                <c:pt idx="3569">
                  <c:v>0.71619549574586194</c:v>
                </c:pt>
                <c:pt idx="3570">
                  <c:v>0.70095812466597207</c:v>
                </c:pt>
                <c:pt idx="3571">
                  <c:v>0.725415283096562</c:v>
                </c:pt>
                <c:pt idx="3572">
                  <c:v>0.74091171940098211</c:v>
                </c:pt>
                <c:pt idx="3573">
                  <c:v>0.74091171940098211</c:v>
                </c:pt>
                <c:pt idx="3574">
                  <c:v>0.725415283096562</c:v>
                </c:pt>
                <c:pt idx="3575">
                  <c:v>0.74091171940098211</c:v>
                </c:pt>
                <c:pt idx="3576">
                  <c:v>0.725415283096562</c:v>
                </c:pt>
                <c:pt idx="3577">
                  <c:v>0.73159427040709202</c:v>
                </c:pt>
                <c:pt idx="3578">
                  <c:v>0.71619549574586194</c:v>
                </c:pt>
                <c:pt idx="3579">
                  <c:v>0.71619549574586194</c:v>
                </c:pt>
                <c:pt idx="3580">
                  <c:v>0.71619549574586194</c:v>
                </c:pt>
                <c:pt idx="3581">
                  <c:v>0.70095812466597207</c:v>
                </c:pt>
                <c:pt idx="3582">
                  <c:v>0.69490798968350209</c:v>
                </c:pt>
                <c:pt idx="3583">
                  <c:v>0.71619549574586194</c:v>
                </c:pt>
                <c:pt idx="3584">
                  <c:v>0.69490798968350209</c:v>
                </c:pt>
                <c:pt idx="3585">
                  <c:v>0.67989374542972214</c:v>
                </c:pt>
                <c:pt idx="3586">
                  <c:v>0.70095812466597207</c:v>
                </c:pt>
                <c:pt idx="3587">
                  <c:v>0.69490798968350209</c:v>
                </c:pt>
                <c:pt idx="3588">
                  <c:v>0.68588046540189207</c:v>
                </c:pt>
                <c:pt idx="3589">
                  <c:v>0.67989374542972214</c:v>
                </c:pt>
                <c:pt idx="3590">
                  <c:v>0.70095812466597207</c:v>
                </c:pt>
                <c:pt idx="3591">
                  <c:v>0.70095812466597207</c:v>
                </c:pt>
                <c:pt idx="3592">
                  <c:v>0.67393220495670214</c:v>
                </c:pt>
                <c:pt idx="3593">
                  <c:v>0.67393220495670214</c:v>
                </c:pt>
                <c:pt idx="3594">
                  <c:v>0.66503687426873215</c:v>
                </c:pt>
                <c:pt idx="3595">
                  <c:v>0.67989374542972214</c:v>
                </c:pt>
                <c:pt idx="3596">
                  <c:v>0.66503687426873215</c:v>
                </c:pt>
                <c:pt idx="3597">
                  <c:v>0.66503687426873215</c:v>
                </c:pt>
                <c:pt idx="3598">
                  <c:v>0.67393220495670214</c:v>
                </c:pt>
                <c:pt idx="3599">
                  <c:v>0.67989374542972214</c:v>
                </c:pt>
                <c:pt idx="3600">
                  <c:v>0.66503687426873215</c:v>
                </c:pt>
                <c:pt idx="3601">
                  <c:v>0.66503687426873215</c:v>
                </c:pt>
                <c:pt idx="3602">
                  <c:v>0.66503687426873215</c:v>
                </c:pt>
                <c:pt idx="3603">
                  <c:v>0.67393220495670214</c:v>
                </c:pt>
                <c:pt idx="3604">
                  <c:v>0.65033572668091211</c:v>
                </c:pt>
                <c:pt idx="3605">
                  <c:v>0.63578867043625198</c:v>
                </c:pt>
                <c:pt idx="3606">
                  <c:v>0.66503687426873215</c:v>
                </c:pt>
                <c:pt idx="3607">
                  <c:v>0.65913782019503209</c:v>
                </c:pt>
                <c:pt idx="3608">
                  <c:v>0.65913782019503209</c:v>
                </c:pt>
                <c:pt idx="3609">
                  <c:v>0.66503687426873215</c:v>
                </c:pt>
                <c:pt idx="3610">
                  <c:v>0.67989374542972214</c:v>
                </c:pt>
                <c:pt idx="3611">
                  <c:v>0.67989374542972214</c:v>
                </c:pt>
                <c:pt idx="3612">
                  <c:v>0.67989374542972214</c:v>
                </c:pt>
                <c:pt idx="3613">
                  <c:v>0.67989374542972214</c:v>
                </c:pt>
                <c:pt idx="3614">
                  <c:v>0.69490798968350209</c:v>
                </c:pt>
                <c:pt idx="3615">
                  <c:v>0.66503687426873215</c:v>
                </c:pt>
                <c:pt idx="3616">
                  <c:v>0.67393220495670214</c:v>
                </c:pt>
                <c:pt idx="3617">
                  <c:v>0.67393220495670214</c:v>
                </c:pt>
                <c:pt idx="3618">
                  <c:v>0.67989374542972214</c:v>
                </c:pt>
                <c:pt idx="3619">
                  <c:v>0.67393220495670214</c:v>
                </c:pt>
                <c:pt idx="3620">
                  <c:v>0.67989374542972214</c:v>
                </c:pt>
                <c:pt idx="3621">
                  <c:v>0.68588046540189207</c:v>
                </c:pt>
                <c:pt idx="3622">
                  <c:v>0.67989374542972214</c:v>
                </c:pt>
                <c:pt idx="3623">
                  <c:v>0.67393220495670214</c:v>
                </c:pt>
                <c:pt idx="3624">
                  <c:v>0.67393220495670214</c:v>
                </c:pt>
                <c:pt idx="3625">
                  <c:v>0.65913782019503209</c:v>
                </c:pt>
                <c:pt idx="3626">
                  <c:v>0.65913782019503209</c:v>
                </c:pt>
                <c:pt idx="3627">
                  <c:v>0.63578867043625198</c:v>
                </c:pt>
                <c:pt idx="3628">
                  <c:v>0.63578867043625198</c:v>
                </c:pt>
                <c:pt idx="3629">
                  <c:v>0.65033572668091211</c:v>
                </c:pt>
                <c:pt idx="3630">
                  <c:v>0.65033572668091211</c:v>
                </c:pt>
                <c:pt idx="3631">
                  <c:v>0.61567859318590201</c:v>
                </c:pt>
                <c:pt idx="3632">
                  <c:v>0.60998713472426214</c:v>
                </c:pt>
                <c:pt idx="3633">
                  <c:v>0.61567859318590201</c:v>
                </c:pt>
                <c:pt idx="3634">
                  <c:v>0.63001263115648209</c:v>
                </c:pt>
                <c:pt idx="3635">
                  <c:v>0.61567859318590201</c:v>
                </c:pt>
                <c:pt idx="3636">
                  <c:v>0.61567859318590201</c:v>
                </c:pt>
                <c:pt idx="3637">
                  <c:v>0.63578867043625198</c:v>
                </c:pt>
                <c:pt idx="3638">
                  <c:v>0.65033572668091211</c:v>
                </c:pt>
                <c:pt idx="3639">
                  <c:v>0.63578867043625198</c:v>
                </c:pt>
                <c:pt idx="3640">
                  <c:v>0.65913782019503209</c:v>
                </c:pt>
                <c:pt idx="3641">
                  <c:v>0.67989374542972214</c:v>
                </c:pt>
                <c:pt idx="3642">
                  <c:v>0.67393220495670214</c:v>
                </c:pt>
                <c:pt idx="3643">
                  <c:v>0.66503687426873215</c:v>
                </c:pt>
                <c:pt idx="3644">
                  <c:v>0.65033572668091211</c:v>
                </c:pt>
                <c:pt idx="3645">
                  <c:v>0.66503687426873215</c:v>
                </c:pt>
                <c:pt idx="3646">
                  <c:v>0.65913782019503209</c:v>
                </c:pt>
                <c:pt idx="3647">
                  <c:v>0.67393220495670214</c:v>
                </c:pt>
                <c:pt idx="3648">
                  <c:v>0.66503687426873215</c:v>
                </c:pt>
                <c:pt idx="3649">
                  <c:v>0.67393220495670214</c:v>
                </c:pt>
                <c:pt idx="3650">
                  <c:v>0.67989374542972214</c:v>
                </c:pt>
                <c:pt idx="3651">
                  <c:v>0.67393220495670214</c:v>
                </c:pt>
                <c:pt idx="3652">
                  <c:v>0.69490798968350209</c:v>
                </c:pt>
                <c:pt idx="3653">
                  <c:v>0.66503687426873215</c:v>
                </c:pt>
                <c:pt idx="3654">
                  <c:v>0.68588046540189207</c:v>
                </c:pt>
                <c:pt idx="3655">
                  <c:v>0.67989374542972214</c:v>
                </c:pt>
                <c:pt idx="3656">
                  <c:v>0.67989374542972214</c:v>
                </c:pt>
                <c:pt idx="3657">
                  <c:v>0.68588046540189207</c:v>
                </c:pt>
                <c:pt idx="3658">
                  <c:v>0.66503687426873215</c:v>
                </c:pt>
                <c:pt idx="3659">
                  <c:v>0.67989374542972214</c:v>
                </c:pt>
                <c:pt idx="3660">
                  <c:v>0.67989374542972214</c:v>
                </c:pt>
                <c:pt idx="3661">
                  <c:v>0.65913782019503209</c:v>
                </c:pt>
                <c:pt idx="3662">
                  <c:v>0.67393220495670214</c:v>
                </c:pt>
                <c:pt idx="3663">
                  <c:v>0.67393220495670214</c:v>
                </c:pt>
                <c:pt idx="3664">
                  <c:v>0.66503687426873215</c:v>
                </c:pt>
                <c:pt idx="3665">
                  <c:v>0.65033572668091211</c:v>
                </c:pt>
                <c:pt idx="3666">
                  <c:v>0.65913782019503209</c:v>
                </c:pt>
                <c:pt idx="3667">
                  <c:v>0.65913782019503209</c:v>
                </c:pt>
                <c:pt idx="3668">
                  <c:v>0.66503687426873215</c:v>
                </c:pt>
                <c:pt idx="3669">
                  <c:v>0.66503687426873215</c:v>
                </c:pt>
                <c:pt idx="3670">
                  <c:v>0.65033572668091211</c:v>
                </c:pt>
                <c:pt idx="3671">
                  <c:v>0.65033572668091211</c:v>
                </c:pt>
                <c:pt idx="3672">
                  <c:v>0.65033572668091211</c:v>
                </c:pt>
                <c:pt idx="3673">
                  <c:v>0.63578867043625198</c:v>
                </c:pt>
                <c:pt idx="3674">
                  <c:v>0.63578867043625198</c:v>
                </c:pt>
                <c:pt idx="3675">
                  <c:v>0.62139409041306204</c:v>
                </c:pt>
                <c:pt idx="3676">
                  <c:v>0.62139409041306204</c:v>
                </c:pt>
                <c:pt idx="3677">
                  <c:v>0.62139409041306204</c:v>
                </c:pt>
                <c:pt idx="3678">
                  <c:v>0.60149479866745204</c:v>
                </c:pt>
                <c:pt idx="3679">
                  <c:v>0.59586299571729195</c:v>
                </c:pt>
                <c:pt idx="3680">
                  <c:v>0.59586299571729195</c:v>
                </c:pt>
                <c:pt idx="3681">
                  <c:v>0.60149479866745204</c:v>
                </c:pt>
                <c:pt idx="3682">
                  <c:v>0.57357165733449211</c:v>
                </c:pt>
                <c:pt idx="3683">
                  <c:v>0.60149479866745204</c:v>
                </c:pt>
                <c:pt idx="3684">
                  <c:v>0.57357165733449211</c:v>
                </c:pt>
                <c:pt idx="3685">
                  <c:v>0.58188690008839206</c:v>
                </c:pt>
                <c:pt idx="3686">
                  <c:v>0.59586299571729195</c:v>
                </c:pt>
                <c:pt idx="3687">
                  <c:v>0.58188690008839206</c:v>
                </c:pt>
                <c:pt idx="3688">
                  <c:v>0.57357165733449211</c:v>
                </c:pt>
                <c:pt idx="3689">
                  <c:v>0.55982921028653199</c:v>
                </c:pt>
                <c:pt idx="3690">
                  <c:v>0.55982921028653199</c:v>
                </c:pt>
                <c:pt idx="3691">
                  <c:v>0.57357165733449211</c:v>
                </c:pt>
                <c:pt idx="3692">
                  <c:v>0.56805729610816214</c:v>
                </c:pt>
                <c:pt idx="3693">
                  <c:v>0.55982921028653199</c:v>
                </c:pt>
                <c:pt idx="3694">
                  <c:v>0.56805729610816214</c:v>
                </c:pt>
                <c:pt idx="3695">
                  <c:v>0.57357165733449211</c:v>
                </c:pt>
                <c:pt idx="3696">
                  <c:v>0.56805729610816214</c:v>
                </c:pt>
                <c:pt idx="3697">
                  <c:v>0.58188690008839206</c:v>
                </c:pt>
                <c:pt idx="3698">
                  <c:v>0.57357165733449211</c:v>
                </c:pt>
                <c:pt idx="3699">
                  <c:v>0.59586299571729195</c:v>
                </c:pt>
                <c:pt idx="3700">
                  <c:v>0.58188690008839206</c:v>
                </c:pt>
                <c:pt idx="3701">
                  <c:v>0.58188690008839206</c:v>
                </c:pt>
                <c:pt idx="3702">
                  <c:v>0.57357165733449211</c:v>
                </c:pt>
                <c:pt idx="3703">
                  <c:v>0.60149479866745204</c:v>
                </c:pt>
                <c:pt idx="3704">
                  <c:v>0.60998713472426214</c:v>
                </c:pt>
                <c:pt idx="3705">
                  <c:v>0.60149479866745204</c:v>
                </c:pt>
                <c:pt idx="3706">
                  <c:v>0.61567859318590201</c:v>
                </c:pt>
                <c:pt idx="3707">
                  <c:v>0.58188690008839206</c:v>
                </c:pt>
                <c:pt idx="3708">
                  <c:v>0.60149479866745204</c:v>
                </c:pt>
                <c:pt idx="3709">
                  <c:v>0.61567859318590201</c:v>
                </c:pt>
                <c:pt idx="3710">
                  <c:v>0.57357165733449211</c:v>
                </c:pt>
                <c:pt idx="3711">
                  <c:v>0.59586299571729195</c:v>
                </c:pt>
                <c:pt idx="3712">
                  <c:v>0.58188690008839206</c:v>
                </c:pt>
                <c:pt idx="3713">
                  <c:v>0.58188690008839206</c:v>
                </c:pt>
                <c:pt idx="3714">
                  <c:v>0.58188690008839206</c:v>
                </c:pt>
                <c:pt idx="3715">
                  <c:v>0.58188690008839206</c:v>
                </c:pt>
                <c:pt idx="3716">
                  <c:v>0.59586299571729195</c:v>
                </c:pt>
                <c:pt idx="3717">
                  <c:v>0.60149479866745204</c:v>
                </c:pt>
                <c:pt idx="3718">
                  <c:v>0.58188690008839206</c:v>
                </c:pt>
                <c:pt idx="3719">
                  <c:v>0.58188690008839206</c:v>
                </c:pt>
                <c:pt idx="3720">
                  <c:v>0.57357165733449211</c:v>
                </c:pt>
                <c:pt idx="3721">
                  <c:v>0.56805729610816214</c:v>
                </c:pt>
                <c:pt idx="3722">
                  <c:v>0.55437264831178201</c:v>
                </c:pt>
                <c:pt idx="3723">
                  <c:v>0.55982921028653199</c:v>
                </c:pt>
                <c:pt idx="3724">
                  <c:v>0.55982921028653199</c:v>
                </c:pt>
                <c:pt idx="3725">
                  <c:v>0.58188690008839206</c:v>
                </c:pt>
                <c:pt idx="3726">
                  <c:v>0.56805729610816214</c:v>
                </c:pt>
                <c:pt idx="3727">
                  <c:v>0.55982921028653199</c:v>
                </c:pt>
                <c:pt idx="3728">
                  <c:v>0.55982921028653199</c:v>
                </c:pt>
                <c:pt idx="3729">
                  <c:v>0.54893903604877214</c:v>
                </c:pt>
                <c:pt idx="3730">
                  <c:v>0.56805729610816214</c:v>
                </c:pt>
                <c:pt idx="3731">
                  <c:v>0.55437264831178201</c:v>
                </c:pt>
                <c:pt idx="3732">
                  <c:v>0.540831437328542</c:v>
                </c:pt>
                <c:pt idx="3733">
                  <c:v>0.54893903604877214</c:v>
                </c:pt>
                <c:pt idx="3734">
                  <c:v>0.540831437328542</c:v>
                </c:pt>
                <c:pt idx="3735">
                  <c:v>0.55982921028653199</c:v>
                </c:pt>
                <c:pt idx="3736">
                  <c:v>0.55437264831178201</c:v>
                </c:pt>
                <c:pt idx="3737">
                  <c:v>0.54893903604877214</c:v>
                </c:pt>
                <c:pt idx="3738">
                  <c:v>0.55982921028653199</c:v>
                </c:pt>
                <c:pt idx="3739">
                  <c:v>0.55437264831178201</c:v>
                </c:pt>
                <c:pt idx="3740">
                  <c:v>0.55982921028653199</c:v>
                </c:pt>
                <c:pt idx="3741">
                  <c:v>0.56805729610816214</c:v>
                </c:pt>
                <c:pt idx="3742">
                  <c:v>0.56805729610816214</c:v>
                </c:pt>
                <c:pt idx="3743">
                  <c:v>0.56805729610816214</c:v>
                </c:pt>
                <c:pt idx="3744">
                  <c:v>0.56805729610816214</c:v>
                </c:pt>
                <c:pt idx="3745">
                  <c:v>0.57357165733449211</c:v>
                </c:pt>
                <c:pt idx="3746">
                  <c:v>0.55437264831178201</c:v>
                </c:pt>
                <c:pt idx="3747">
                  <c:v>0.57357165733449211</c:v>
                </c:pt>
                <c:pt idx="3748">
                  <c:v>0.58188690008839206</c:v>
                </c:pt>
                <c:pt idx="3749">
                  <c:v>0.56805729610816214</c:v>
                </c:pt>
                <c:pt idx="3750">
                  <c:v>0.56805729610816214</c:v>
                </c:pt>
                <c:pt idx="3751">
                  <c:v>0.57357165733449211</c:v>
                </c:pt>
                <c:pt idx="3752">
                  <c:v>0.58188690008839206</c:v>
                </c:pt>
                <c:pt idx="3753">
                  <c:v>0.56805729610816214</c:v>
                </c:pt>
                <c:pt idx="3754">
                  <c:v>0.58188690008839206</c:v>
                </c:pt>
                <c:pt idx="3755">
                  <c:v>0.58188690008839206</c:v>
                </c:pt>
                <c:pt idx="3756">
                  <c:v>0.57357165733449211</c:v>
                </c:pt>
                <c:pt idx="3757">
                  <c:v>0.56805729610816214</c:v>
                </c:pt>
                <c:pt idx="3758">
                  <c:v>0.57357165733449211</c:v>
                </c:pt>
                <c:pt idx="3759">
                  <c:v>0.55982921028653199</c:v>
                </c:pt>
                <c:pt idx="3760">
                  <c:v>0.57357165733449211</c:v>
                </c:pt>
                <c:pt idx="3761">
                  <c:v>0.57357165733449211</c:v>
                </c:pt>
                <c:pt idx="3762">
                  <c:v>0.57357165733449211</c:v>
                </c:pt>
                <c:pt idx="3763">
                  <c:v>0.56805729610816214</c:v>
                </c:pt>
                <c:pt idx="3764">
                  <c:v>0.56805729610816214</c:v>
                </c:pt>
                <c:pt idx="3765">
                  <c:v>0.54893903604877214</c:v>
                </c:pt>
                <c:pt idx="3766">
                  <c:v>0.55437264831178201</c:v>
                </c:pt>
                <c:pt idx="3767">
                  <c:v>0.55982921028653199</c:v>
                </c:pt>
                <c:pt idx="3768">
                  <c:v>0.56805729610816214</c:v>
                </c:pt>
                <c:pt idx="3769">
                  <c:v>0.56805729610816214</c:v>
                </c:pt>
                <c:pt idx="3770">
                  <c:v>0.56805729610816214</c:v>
                </c:pt>
                <c:pt idx="3771">
                  <c:v>0.55437264831178201</c:v>
                </c:pt>
                <c:pt idx="3772">
                  <c:v>0.54893903604877214</c:v>
                </c:pt>
                <c:pt idx="3773">
                  <c:v>0.54893903604877214</c:v>
                </c:pt>
                <c:pt idx="3774">
                  <c:v>0.54893903604877214</c:v>
                </c:pt>
                <c:pt idx="3775">
                  <c:v>0.55982921028653199</c:v>
                </c:pt>
                <c:pt idx="3776">
                  <c:v>0.55437264831178201</c:v>
                </c:pt>
                <c:pt idx="3777">
                  <c:v>0.56805729610816214</c:v>
                </c:pt>
                <c:pt idx="3778">
                  <c:v>0.55982921028653199</c:v>
                </c:pt>
                <c:pt idx="3779">
                  <c:v>0.56805729610816214</c:v>
                </c:pt>
                <c:pt idx="3780">
                  <c:v>0.56805729610816214</c:v>
                </c:pt>
                <c:pt idx="3781">
                  <c:v>0.55982921028653199</c:v>
                </c:pt>
                <c:pt idx="3782">
                  <c:v>0.55982921028653199</c:v>
                </c:pt>
                <c:pt idx="3783">
                  <c:v>0.53545477793990204</c:v>
                </c:pt>
                <c:pt idx="3784">
                  <c:v>0.54893903604877214</c:v>
                </c:pt>
                <c:pt idx="3785">
                  <c:v>0.55437264831178201</c:v>
                </c:pt>
                <c:pt idx="3786">
                  <c:v>0.55982921028653199</c:v>
                </c:pt>
                <c:pt idx="3787">
                  <c:v>0.55982921028653199</c:v>
                </c:pt>
                <c:pt idx="3788">
                  <c:v>0.540831437328542</c:v>
                </c:pt>
                <c:pt idx="3789">
                  <c:v>0.55437264831178201</c:v>
                </c:pt>
                <c:pt idx="3790">
                  <c:v>0.540831437328542</c:v>
                </c:pt>
                <c:pt idx="3791">
                  <c:v>0.55437264831178201</c:v>
                </c:pt>
                <c:pt idx="3792">
                  <c:v>0.55437264831178201</c:v>
                </c:pt>
                <c:pt idx="3793">
                  <c:v>0.55982921028653199</c:v>
                </c:pt>
                <c:pt idx="3794">
                  <c:v>0.55437264831178201</c:v>
                </c:pt>
                <c:pt idx="3795">
                  <c:v>0.58188690008839206</c:v>
                </c:pt>
                <c:pt idx="3796">
                  <c:v>0.56805729610816214</c:v>
                </c:pt>
                <c:pt idx="3797">
                  <c:v>0.56805729610816214</c:v>
                </c:pt>
                <c:pt idx="3798">
                  <c:v>0.56805729610816214</c:v>
                </c:pt>
                <c:pt idx="3799">
                  <c:v>0.54893903604877214</c:v>
                </c:pt>
                <c:pt idx="3800">
                  <c:v>0.55437264831178201</c:v>
                </c:pt>
                <c:pt idx="3801">
                  <c:v>0.55437264831178201</c:v>
                </c:pt>
                <c:pt idx="3802">
                  <c:v>0.540831437328542</c:v>
                </c:pt>
                <c:pt idx="3803">
                  <c:v>0.55982921028653199</c:v>
                </c:pt>
                <c:pt idx="3804">
                  <c:v>0.55982921028653199</c:v>
                </c:pt>
                <c:pt idx="3805">
                  <c:v>0.55437264831178201</c:v>
                </c:pt>
                <c:pt idx="3806">
                  <c:v>0.56805729610816214</c:v>
                </c:pt>
                <c:pt idx="3807">
                  <c:v>0.56805729610816214</c:v>
                </c:pt>
                <c:pt idx="3808">
                  <c:v>0.55437264831178201</c:v>
                </c:pt>
                <c:pt idx="3809">
                  <c:v>0.55982921028653199</c:v>
                </c:pt>
                <c:pt idx="3810">
                  <c:v>0.55982921028653199</c:v>
                </c:pt>
                <c:pt idx="3811">
                  <c:v>0.57357165733449211</c:v>
                </c:pt>
                <c:pt idx="3812">
                  <c:v>0.56805729610816214</c:v>
                </c:pt>
                <c:pt idx="3813">
                  <c:v>0.56805729610816214</c:v>
                </c:pt>
                <c:pt idx="3814">
                  <c:v>0.56805729610816214</c:v>
                </c:pt>
                <c:pt idx="3815">
                  <c:v>0.56805729610816214</c:v>
                </c:pt>
                <c:pt idx="3816">
                  <c:v>0.57357165733449211</c:v>
                </c:pt>
                <c:pt idx="3817">
                  <c:v>0.57357165733449211</c:v>
                </c:pt>
                <c:pt idx="3818">
                  <c:v>0.58188690008839206</c:v>
                </c:pt>
                <c:pt idx="3819">
                  <c:v>0.56805729610816214</c:v>
                </c:pt>
                <c:pt idx="3820">
                  <c:v>0.59586299571729195</c:v>
                </c:pt>
                <c:pt idx="3821">
                  <c:v>0.58188690008839206</c:v>
                </c:pt>
                <c:pt idx="3822">
                  <c:v>0.60149479866745204</c:v>
                </c:pt>
                <c:pt idx="3823">
                  <c:v>0.60998713472426214</c:v>
                </c:pt>
                <c:pt idx="3824">
                  <c:v>0.60149479866745204</c:v>
                </c:pt>
                <c:pt idx="3825">
                  <c:v>0.60998713472426214</c:v>
                </c:pt>
                <c:pt idx="3826">
                  <c:v>0.60149479866745204</c:v>
                </c:pt>
                <c:pt idx="3827">
                  <c:v>0.61567859318590201</c:v>
                </c:pt>
                <c:pt idx="3828">
                  <c:v>0.62139409041306204</c:v>
                </c:pt>
                <c:pt idx="3829">
                  <c:v>0.61567859318590201</c:v>
                </c:pt>
                <c:pt idx="3830">
                  <c:v>0.60998713472426214</c:v>
                </c:pt>
                <c:pt idx="3831">
                  <c:v>0.62139409041306204</c:v>
                </c:pt>
                <c:pt idx="3832">
                  <c:v>0.61567859318590201</c:v>
                </c:pt>
                <c:pt idx="3833">
                  <c:v>0.65913782019503209</c:v>
                </c:pt>
                <c:pt idx="3834">
                  <c:v>0.67393220495670214</c:v>
                </c:pt>
                <c:pt idx="3835">
                  <c:v>0.67393220495670214</c:v>
                </c:pt>
                <c:pt idx="3836">
                  <c:v>0.67989374542972214</c:v>
                </c:pt>
                <c:pt idx="3837">
                  <c:v>0.68588046540189207</c:v>
                </c:pt>
                <c:pt idx="3838">
                  <c:v>0.68588046540189207</c:v>
                </c:pt>
                <c:pt idx="3839">
                  <c:v>0.66503687426873215</c:v>
                </c:pt>
                <c:pt idx="3840">
                  <c:v>0.66503687426873215</c:v>
                </c:pt>
                <c:pt idx="3841">
                  <c:v>0.66503687426873215</c:v>
                </c:pt>
                <c:pt idx="3842">
                  <c:v>0.66503687426873215</c:v>
                </c:pt>
                <c:pt idx="3843">
                  <c:v>0.65913782019503209</c:v>
                </c:pt>
                <c:pt idx="3844">
                  <c:v>0.66503687426873215</c:v>
                </c:pt>
                <c:pt idx="3845">
                  <c:v>0.65033572668091211</c:v>
                </c:pt>
                <c:pt idx="3846">
                  <c:v>0.65033572668091211</c:v>
                </c:pt>
                <c:pt idx="3847">
                  <c:v>0.63578867043625198</c:v>
                </c:pt>
                <c:pt idx="3848">
                  <c:v>0.66503687426873215</c:v>
                </c:pt>
                <c:pt idx="3849">
                  <c:v>0.66503687426873215</c:v>
                </c:pt>
                <c:pt idx="3850">
                  <c:v>0.65033572668091211</c:v>
                </c:pt>
                <c:pt idx="3851">
                  <c:v>0.65913782019503209</c:v>
                </c:pt>
                <c:pt idx="3852">
                  <c:v>0.66503687426873215</c:v>
                </c:pt>
                <c:pt idx="3853">
                  <c:v>0.67393220495670214</c:v>
                </c:pt>
                <c:pt idx="3854">
                  <c:v>0.67989374542972214</c:v>
                </c:pt>
                <c:pt idx="3855">
                  <c:v>0.67989374542972214</c:v>
                </c:pt>
                <c:pt idx="3856">
                  <c:v>0.68588046540189207</c:v>
                </c:pt>
                <c:pt idx="3857">
                  <c:v>0.66503687426873215</c:v>
                </c:pt>
                <c:pt idx="3858">
                  <c:v>0.65913782019503209</c:v>
                </c:pt>
                <c:pt idx="3859">
                  <c:v>0.66503687426873215</c:v>
                </c:pt>
                <c:pt idx="3860">
                  <c:v>0.66503687426873215</c:v>
                </c:pt>
                <c:pt idx="3861">
                  <c:v>0.66503687426873215</c:v>
                </c:pt>
                <c:pt idx="3862">
                  <c:v>0.65033572668091211</c:v>
                </c:pt>
                <c:pt idx="3863">
                  <c:v>0.66503687426873215</c:v>
                </c:pt>
                <c:pt idx="3864">
                  <c:v>0.65033572668091211</c:v>
                </c:pt>
                <c:pt idx="3865">
                  <c:v>0.63578867043625198</c:v>
                </c:pt>
                <c:pt idx="3866">
                  <c:v>0.65913782019503209</c:v>
                </c:pt>
                <c:pt idx="3867">
                  <c:v>0.63001263115648209</c:v>
                </c:pt>
                <c:pt idx="3868">
                  <c:v>0.63001263115648209</c:v>
                </c:pt>
                <c:pt idx="3869">
                  <c:v>0.63001263115648209</c:v>
                </c:pt>
                <c:pt idx="3870">
                  <c:v>0.65033572668091211</c:v>
                </c:pt>
                <c:pt idx="3871">
                  <c:v>0.65033572668091211</c:v>
                </c:pt>
                <c:pt idx="3872">
                  <c:v>0.66503687426873215</c:v>
                </c:pt>
                <c:pt idx="3873">
                  <c:v>0.65913782019503209</c:v>
                </c:pt>
                <c:pt idx="3874">
                  <c:v>0.63578867043625198</c:v>
                </c:pt>
                <c:pt idx="3875">
                  <c:v>0.63001263115648209</c:v>
                </c:pt>
                <c:pt idx="3876">
                  <c:v>0.63001263115648209</c:v>
                </c:pt>
                <c:pt idx="3877">
                  <c:v>0.61567859318590201</c:v>
                </c:pt>
                <c:pt idx="3878">
                  <c:v>0.60998713472426214</c:v>
                </c:pt>
                <c:pt idx="3879">
                  <c:v>0.61567859318590201</c:v>
                </c:pt>
                <c:pt idx="3880">
                  <c:v>0.60149479866745204</c:v>
                </c:pt>
                <c:pt idx="3881">
                  <c:v>0.60998713472426214</c:v>
                </c:pt>
                <c:pt idx="3882">
                  <c:v>0.60998713472426214</c:v>
                </c:pt>
                <c:pt idx="3883">
                  <c:v>0.58188690008839206</c:v>
                </c:pt>
                <c:pt idx="3884">
                  <c:v>0.60149479866745204</c:v>
                </c:pt>
                <c:pt idx="3885">
                  <c:v>0.61567859318590201</c:v>
                </c:pt>
                <c:pt idx="3886">
                  <c:v>0.61567859318590201</c:v>
                </c:pt>
                <c:pt idx="3887">
                  <c:v>0.60149479866745204</c:v>
                </c:pt>
                <c:pt idx="3888">
                  <c:v>0.62139409041306204</c:v>
                </c:pt>
                <c:pt idx="3889">
                  <c:v>0.63001263115648209</c:v>
                </c:pt>
                <c:pt idx="3890">
                  <c:v>0.62139409041306204</c:v>
                </c:pt>
                <c:pt idx="3891">
                  <c:v>0.62139409041306204</c:v>
                </c:pt>
                <c:pt idx="3892">
                  <c:v>0.62139409041306204</c:v>
                </c:pt>
                <c:pt idx="3893">
                  <c:v>0.63001263115648209</c:v>
                </c:pt>
                <c:pt idx="3894">
                  <c:v>0.63578867043625198</c:v>
                </c:pt>
                <c:pt idx="3895">
                  <c:v>0.65033572668091211</c:v>
                </c:pt>
                <c:pt idx="3896">
                  <c:v>0.65913782019503209</c:v>
                </c:pt>
                <c:pt idx="3897">
                  <c:v>0.66503687426873215</c:v>
                </c:pt>
                <c:pt idx="3898">
                  <c:v>0.65033572668091211</c:v>
                </c:pt>
                <c:pt idx="3899">
                  <c:v>0.65913782019503209</c:v>
                </c:pt>
                <c:pt idx="3900">
                  <c:v>0.63001263115648209</c:v>
                </c:pt>
                <c:pt idx="3901">
                  <c:v>0.63001263115648209</c:v>
                </c:pt>
                <c:pt idx="3902">
                  <c:v>0.62139409041306204</c:v>
                </c:pt>
                <c:pt idx="3903">
                  <c:v>0.63001263115648209</c:v>
                </c:pt>
                <c:pt idx="3904">
                  <c:v>0.63001263115648209</c:v>
                </c:pt>
                <c:pt idx="3905">
                  <c:v>0.63001263115648209</c:v>
                </c:pt>
                <c:pt idx="3906">
                  <c:v>0.63578867043625198</c:v>
                </c:pt>
                <c:pt idx="3907">
                  <c:v>0.65913782019503209</c:v>
                </c:pt>
                <c:pt idx="3908">
                  <c:v>0.66503687426873215</c:v>
                </c:pt>
                <c:pt idx="3909">
                  <c:v>0.66503687426873215</c:v>
                </c:pt>
                <c:pt idx="3910">
                  <c:v>0.65913782019503209</c:v>
                </c:pt>
                <c:pt idx="3911">
                  <c:v>0.67393220495670214</c:v>
                </c:pt>
                <c:pt idx="3912">
                  <c:v>0.66503687426873215</c:v>
                </c:pt>
                <c:pt idx="3913">
                  <c:v>0.67393220495670214</c:v>
                </c:pt>
                <c:pt idx="3914">
                  <c:v>0.68588046540189207</c:v>
                </c:pt>
                <c:pt idx="3915">
                  <c:v>0.67989374542972214</c:v>
                </c:pt>
                <c:pt idx="3916">
                  <c:v>0.67393220495670214</c:v>
                </c:pt>
                <c:pt idx="3917">
                  <c:v>0.67989374542972214</c:v>
                </c:pt>
                <c:pt idx="3918">
                  <c:v>0.65913782019503209</c:v>
                </c:pt>
                <c:pt idx="3919">
                  <c:v>0.70095812466597207</c:v>
                </c:pt>
                <c:pt idx="3920">
                  <c:v>0.67393220495670214</c:v>
                </c:pt>
                <c:pt idx="3921">
                  <c:v>0.66503687426873215</c:v>
                </c:pt>
                <c:pt idx="3922">
                  <c:v>0.66503687426873215</c:v>
                </c:pt>
                <c:pt idx="3923">
                  <c:v>0.65033572668091211</c:v>
                </c:pt>
                <c:pt idx="3924">
                  <c:v>0.66503687426873215</c:v>
                </c:pt>
                <c:pt idx="3925">
                  <c:v>0.63001263115648209</c:v>
                </c:pt>
                <c:pt idx="3926">
                  <c:v>0.65033572668091211</c:v>
                </c:pt>
                <c:pt idx="3927">
                  <c:v>0.65033572668091211</c:v>
                </c:pt>
                <c:pt idx="3928">
                  <c:v>0.65033572668091211</c:v>
                </c:pt>
                <c:pt idx="3929">
                  <c:v>0.66503687426873215</c:v>
                </c:pt>
                <c:pt idx="3930">
                  <c:v>0.65913782019503209</c:v>
                </c:pt>
                <c:pt idx="3931">
                  <c:v>0.65033572668091211</c:v>
                </c:pt>
                <c:pt idx="3932">
                  <c:v>0.65913782019503209</c:v>
                </c:pt>
                <c:pt idx="3933">
                  <c:v>0.63578867043625198</c:v>
                </c:pt>
                <c:pt idx="3934">
                  <c:v>0.63001263115648209</c:v>
                </c:pt>
                <c:pt idx="3935">
                  <c:v>0.65033572668091211</c:v>
                </c:pt>
                <c:pt idx="3936">
                  <c:v>0.62139409041306204</c:v>
                </c:pt>
                <c:pt idx="3937">
                  <c:v>0.63578867043625198</c:v>
                </c:pt>
                <c:pt idx="3938">
                  <c:v>0.63578867043625198</c:v>
                </c:pt>
                <c:pt idx="3939">
                  <c:v>0.63578867043625198</c:v>
                </c:pt>
                <c:pt idx="3940">
                  <c:v>0.63578867043625198</c:v>
                </c:pt>
                <c:pt idx="3941">
                  <c:v>0.61567859318590201</c:v>
                </c:pt>
                <c:pt idx="3942">
                  <c:v>0.65033572668091211</c:v>
                </c:pt>
                <c:pt idx="3943">
                  <c:v>0.62139409041306204</c:v>
                </c:pt>
                <c:pt idx="3944">
                  <c:v>0.61567859318590201</c:v>
                </c:pt>
                <c:pt idx="3945">
                  <c:v>0.63578867043625198</c:v>
                </c:pt>
                <c:pt idx="3946">
                  <c:v>0.61567859318590201</c:v>
                </c:pt>
                <c:pt idx="3947">
                  <c:v>0.61567859318590201</c:v>
                </c:pt>
                <c:pt idx="3948">
                  <c:v>0.61567859318590201</c:v>
                </c:pt>
                <c:pt idx="3949">
                  <c:v>0.63001263115648209</c:v>
                </c:pt>
                <c:pt idx="3950">
                  <c:v>0.62139409041306204</c:v>
                </c:pt>
                <c:pt idx="3951">
                  <c:v>0.63578867043625198</c:v>
                </c:pt>
                <c:pt idx="3952">
                  <c:v>0.62139409041306204</c:v>
                </c:pt>
                <c:pt idx="3953">
                  <c:v>0.60998713472426214</c:v>
                </c:pt>
                <c:pt idx="3954">
                  <c:v>0.61567859318590201</c:v>
                </c:pt>
                <c:pt idx="3955">
                  <c:v>0.61567859318590201</c:v>
                </c:pt>
                <c:pt idx="3956">
                  <c:v>0.61567859318590201</c:v>
                </c:pt>
                <c:pt idx="3957">
                  <c:v>0.61567859318590201</c:v>
                </c:pt>
                <c:pt idx="3958">
                  <c:v>0.61567859318590201</c:v>
                </c:pt>
                <c:pt idx="3959">
                  <c:v>0.60149479866745204</c:v>
                </c:pt>
                <c:pt idx="3960">
                  <c:v>0.60998713472426214</c:v>
                </c:pt>
                <c:pt idx="3961">
                  <c:v>0.60149479866745204</c:v>
                </c:pt>
                <c:pt idx="3962">
                  <c:v>0.60998713472426214</c:v>
                </c:pt>
                <c:pt idx="3963">
                  <c:v>0.63578867043625198</c:v>
                </c:pt>
                <c:pt idx="3964">
                  <c:v>0.62139409041306204</c:v>
                </c:pt>
                <c:pt idx="3965">
                  <c:v>0.61567859318590201</c:v>
                </c:pt>
                <c:pt idx="3966">
                  <c:v>0.60998713472426214</c:v>
                </c:pt>
                <c:pt idx="3967">
                  <c:v>0.63001263115648209</c:v>
                </c:pt>
                <c:pt idx="3968">
                  <c:v>0.61567859318590201</c:v>
                </c:pt>
                <c:pt idx="3969">
                  <c:v>0.62139409041306204</c:v>
                </c:pt>
                <c:pt idx="3970">
                  <c:v>0.60149479866745204</c:v>
                </c:pt>
                <c:pt idx="3971">
                  <c:v>0.63001263115648209</c:v>
                </c:pt>
                <c:pt idx="3972">
                  <c:v>0.63001263115648209</c:v>
                </c:pt>
                <c:pt idx="3973">
                  <c:v>0.63001263115648209</c:v>
                </c:pt>
                <c:pt idx="3974">
                  <c:v>0.63578867043625198</c:v>
                </c:pt>
                <c:pt idx="3975">
                  <c:v>0.63001263115648209</c:v>
                </c:pt>
                <c:pt idx="3976">
                  <c:v>0.62139409041306204</c:v>
                </c:pt>
                <c:pt idx="3977">
                  <c:v>0.61567859318590201</c:v>
                </c:pt>
                <c:pt idx="3978">
                  <c:v>0.65033572668091211</c:v>
                </c:pt>
                <c:pt idx="3979">
                  <c:v>0.65033572668091211</c:v>
                </c:pt>
                <c:pt idx="3980">
                  <c:v>0.63578867043625198</c:v>
                </c:pt>
                <c:pt idx="3981">
                  <c:v>0.63578867043625198</c:v>
                </c:pt>
                <c:pt idx="3982">
                  <c:v>0.63578867043625198</c:v>
                </c:pt>
                <c:pt idx="3983">
                  <c:v>0.65913782019503209</c:v>
                </c:pt>
                <c:pt idx="3984">
                  <c:v>0.65033572668091211</c:v>
                </c:pt>
                <c:pt idx="3985">
                  <c:v>0.65033572668091211</c:v>
                </c:pt>
                <c:pt idx="3986">
                  <c:v>0.61567859318590201</c:v>
                </c:pt>
                <c:pt idx="3987">
                  <c:v>0.63001263115648209</c:v>
                </c:pt>
                <c:pt idx="3988">
                  <c:v>0.61567859318590201</c:v>
                </c:pt>
                <c:pt idx="3989">
                  <c:v>0.61567859318590201</c:v>
                </c:pt>
                <c:pt idx="3990">
                  <c:v>0.60149479866745204</c:v>
                </c:pt>
                <c:pt idx="3991">
                  <c:v>0.60149479866745204</c:v>
                </c:pt>
                <c:pt idx="3992">
                  <c:v>0.60149479866745204</c:v>
                </c:pt>
                <c:pt idx="3993">
                  <c:v>0.59586299571729195</c:v>
                </c:pt>
                <c:pt idx="3994">
                  <c:v>0.58188690008839206</c:v>
                </c:pt>
                <c:pt idx="3995">
                  <c:v>0.57357165733449211</c:v>
                </c:pt>
                <c:pt idx="3996">
                  <c:v>0.56805729610816214</c:v>
                </c:pt>
                <c:pt idx="3997">
                  <c:v>0.58188690008839206</c:v>
                </c:pt>
                <c:pt idx="3998">
                  <c:v>0.58188690008839206</c:v>
                </c:pt>
                <c:pt idx="3999">
                  <c:v>0.58188690008839206</c:v>
                </c:pt>
                <c:pt idx="4000">
                  <c:v>0.58188690008839206</c:v>
                </c:pt>
                <c:pt idx="4001">
                  <c:v>0.58188690008839206</c:v>
                </c:pt>
                <c:pt idx="4002">
                  <c:v>0.57357165733449211</c:v>
                </c:pt>
                <c:pt idx="4003">
                  <c:v>0.57357165733449211</c:v>
                </c:pt>
                <c:pt idx="4004">
                  <c:v>0.59586299571729195</c:v>
                </c:pt>
                <c:pt idx="4005">
                  <c:v>0.60149479866745204</c:v>
                </c:pt>
                <c:pt idx="4006">
                  <c:v>0.58188690008839206</c:v>
                </c:pt>
                <c:pt idx="4007">
                  <c:v>0.56805729610816214</c:v>
                </c:pt>
                <c:pt idx="4008">
                  <c:v>0.58188690008839206</c:v>
                </c:pt>
                <c:pt idx="4009">
                  <c:v>0.56805729610816214</c:v>
                </c:pt>
                <c:pt idx="4010">
                  <c:v>0.55982921028653199</c:v>
                </c:pt>
                <c:pt idx="4011">
                  <c:v>0.54893903604877214</c:v>
                </c:pt>
                <c:pt idx="4012">
                  <c:v>0.56805729610816214</c:v>
                </c:pt>
                <c:pt idx="4013">
                  <c:v>0.55982921028653199</c:v>
                </c:pt>
                <c:pt idx="4014">
                  <c:v>0.56805729610816214</c:v>
                </c:pt>
                <c:pt idx="4015">
                  <c:v>0.57357165733449211</c:v>
                </c:pt>
                <c:pt idx="4016">
                  <c:v>0.58188690008839206</c:v>
                </c:pt>
                <c:pt idx="4017">
                  <c:v>0.58188690008839206</c:v>
                </c:pt>
                <c:pt idx="4018">
                  <c:v>0.59586299571729195</c:v>
                </c:pt>
                <c:pt idx="4019">
                  <c:v>0.56805729610816214</c:v>
                </c:pt>
                <c:pt idx="4020">
                  <c:v>0.57357165733449211</c:v>
                </c:pt>
                <c:pt idx="4021">
                  <c:v>0.57357165733449211</c:v>
                </c:pt>
                <c:pt idx="4022">
                  <c:v>0.55982921028653199</c:v>
                </c:pt>
                <c:pt idx="4023">
                  <c:v>0.57357165733449211</c:v>
                </c:pt>
                <c:pt idx="4024">
                  <c:v>0.58188690008839206</c:v>
                </c:pt>
                <c:pt idx="4025">
                  <c:v>0.58188690008839206</c:v>
                </c:pt>
                <c:pt idx="4026">
                  <c:v>0.57357165733449211</c:v>
                </c:pt>
                <c:pt idx="4027">
                  <c:v>0.58188690008839206</c:v>
                </c:pt>
                <c:pt idx="4028">
                  <c:v>0.56805729610816214</c:v>
                </c:pt>
                <c:pt idx="4029">
                  <c:v>0.58188690008839206</c:v>
                </c:pt>
                <c:pt idx="4030">
                  <c:v>0.58188690008839206</c:v>
                </c:pt>
                <c:pt idx="4031">
                  <c:v>0.60149479866745204</c:v>
                </c:pt>
                <c:pt idx="4032">
                  <c:v>0.57357165733449211</c:v>
                </c:pt>
                <c:pt idx="4033">
                  <c:v>0.60149479866745204</c:v>
                </c:pt>
                <c:pt idx="4034">
                  <c:v>0.59586299571729195</c:v>
                </c:pt>
                <c:pt idx="4035">
                  <c:v>0.60149479866745204</c:v>
                </c:pt>
                <c:pt idx="4036">
                  <c:v>0.59586299571729195</c:v>
                </c:pt>
                <c:pt idx="4037">
                  <c:v>0.59586299571729195</c:v>
                </c:pt>
                <c:pt idx="4038">
                  <c:v>0.58188690008839206</c:v>
                </c:pt>
                <c:pt idx="4039">
                  <c:v>0.58188690008839206</c:v>
                </c:pt>
                <c:pt idx="4040">
                  <c:v>0.57357165733449211</c:v>
                </c:pt>
                <c:pt idx="4041">
                  <c:v>0.56805729610816214</c:v>
                </c:pt>
                <c:pt idx="4042">
                  <c:v>0.58188690008839206</c:v>
                </c:pt>
                <c:pt idx="4043">
                  <c:v>0.59586299571729195</c:v>
                </c:pt>
                <c:pt idx="4044">
                  <c:v>0.56805729610816214</c:v>
                </c:pt>
                <c:pt idx="4045">
                  <c:v>0.57357165733449211</c:v>
                </c:pt>
                <c:pt idx="4046">
                  <c:v>0.61567859318590201</c:v>
                </c:pt>
                <c:pt idx="4047">
                  <c:v>0.60149479866745204</c:v>
                </c:pt>
                <c:pt idx="4048">
                  <c:v>0.60998713472426214</c:v>
                </c:pt>
                <c:pt idx="4049">
                  <c:v>0.59586299571729195</c:v>
                </c:pt>
                <c:pt idx="4050">
                  <c:v>0.58188690008839206</c:v>
                </c:pt>
                <c:pt idx="4051">
                  <c:v>0.58188690008839206</c:v>
                </c:pt>
                <c:pt idx="4052">
                  <c:v>0.57357165733449211</c:v>
                </c:pt>
                <c:pt idx="4053">
                  <c:v>0.58188690008839206</c:v>
                </c:pt>
                <c:pt idx="4054">
                  <c:v>0.60149479866745204</c:v>
                </c:pt>
                <c:pt idx="4055">
                  <c:v>0.58188690008839206</c:v>
                </c:pt>
                <c:pt idx="4056">
                  <c:v>0.57357165733449211</c:v>
                </c:pt>
                <c:pt idx="4057">
                  <c:v>0.57357165733449211</c:v>
                </c:pt>
                <c:pt idx="4058">
                  <c:v>0.55982921028653199</c:v>
                </c:pt>
                <c:pt idx="4059">
                  <c:v>0.55437264831178201</c:v>
                </c:pt>
                <c:pt idx="4060">
                  <c:v>0.55437264831178201</c:v>
                </c:pt>
                <c:pt idx="4061">
                  <c:v>0.55437264831178201</c:v>
                </c:pt>
                <c:pt idx="4062">
                  <c:v>0.55437264831178201</c:v>
                </c:pt>
                <c:pt idx="4063">
                  <c:v>0.55437264831178201</c:v>
                </c:pt>
                <c:pt idx="4064">
                  <c:v>0.540831437328542</c:v>
                </c:pt>
                <c:pt idx="4065">
                  <c:v>0.540831437328542</c:v>
                </c:pt>
                <c:pt idx="4066">
                  <c:v>0.540831437328542</c:v>
                </c:pt>
                <c:pt idx="4067">
                  <c:v>0.54893903604877214</c:v>
                </c:pt>
                <c:pt idx="4068">
                  <c:v>0.55982921028653199</c:v>
                </c:pt>
                <c:pt idx="4069">
                  <c:v>0.55982921028653199</c:v>
                </c:pt>
                <c:pt idx="4070">
                  <c:v>0.54893903604877214</c:v>
                </c:pt>
                <c:pt idx="4071">
                  <c:v>0.540831437328542</c:v>
                </c:pt>
                <c:pt idx="4072">
                  <c:v>0.540831437328542</c:v>
                </c:pt>
                <c:pt idx="4073">
                  <c:v>0.54893903604877214</c:v>
                </c:pt>
                <c:pt idx="4074">
                  <c:v>0.55437264831178201</c:v>
                </c:pt>
                <c:pt idx="4075">
                  <c:v>0.54893903604877214</c:v>
                </c:pt>
                <c:pt idx="4076">
                  <c:v>0.540831437328542</c:v>
                </c:pt>
                <c:pt idx="4077">
                  <c:v>0.540831437328542</c:v>
                </c:pt>
                <c:pt idx="4078">
                  <c:v>0.540831437328542</c:v>
                </c:pt>
                <c:pt idx="4079">
                  <c:v>0.55982921028653199</c:v>
                </c:pt>
                <c:pt idx="4080">
                  <c:v>0.56805729610816214</c:v>
                </c:pt>
                <c:pt idx="4081">
                  <c:v>0.57357165733449211</c:v>
                </c:pt>
                <c:pt idx="4082">
                  <c:v>0.56805729610816214</c:v>
                </c:pt>
                <c:pt idx="4083">
                  <c:v>0.55982921028653199</c:v>
                </c:pt>
                <c:pt idx="4084">
                  <c:v>0.55982921028653199</c:v>
                </c:pt>
                <c:pt idx="4085">
                  <c:v>0.55437264831178201</c:v>
                </c:pt>
                <c:pt idx="4086">
                  <c:v>0.56805729610816214</c:v>
                </c:pt>
                <c:pt idx="4087">
                  <c:v>0.58188690008839206</c:v>
                </c:pt>
                <c:pt idx="4088">
                  <c:v>0.56805729610816214</c:v>
                </c:pt>
                <c:pt idx="4089">
                  <c:v>0.58188690008839206</c:v>
                </c:pt>
                <c:pt idx="4090">
                  <c:v>0.57357165733449211</c:v>
                </c:pt>
                <c:pt idx="4091">
                  <c:v>0.55982921028653199</c:v>
                </c:pt>
                <c:pt idx="4092">
                  <c:v>0.55437264831178201</c:v>
                </c:pt>
                <c:pt idx="4093">
                  <c:v>0.56805729610816214</c:v>
                </c:pt>
                <c:pt idx="4094">
                  <c:v>0.56805729610816214</c:v>
                </c:pt>
                <c:pt idx="4095">
                  <c:v>0.55982921028653199</c:v>
                </c:pt>
                <c:pt idx="4096">
                  <c:v>0.55437264831178201</c:v>
                </c:pt>
                <c:pt idx="4097">
                  <c:v>0.57357165733449211</c:v>
                </c:pt>
                <c:pt idx="4098">
                  <c:v>0.55982921028653199</c:v>
                </c:pt>
                <c:pt idx="4099">
                  <c:v>0.540831437328542</c:v>
                </c:pt>
                <c:pt idx="4100">
                  <c:v>0.55437264831178201</c:v>
                </c:pt>
                <c:pt idx="4101">
                  <c:v>0.56805729610816214</c:v>
                </c:pt>
                <c:pt idx="4102">
                  <c:v>0.56805729610816214</c:v>
                </c:pt>
                <c:pt idx="4103">
                  <c:v>0.57357165733449211</c:v>
                </c:pt>
                <c:pt idx="4104">
                  <c:v>0.55437264831178201</c:v>
                </c:pt>
                <c:pt idx="4105">
                  <c:v>0.55437264831178201</c:v>
                </c:pt>
                <c:pt idx="4106">
                  <c:v>0.54893903604877214</c:v>
                </c:pt>
                <c:pt idx="4107">
                  <c:v>0.56805729610816214</c:v>
                </c:pt>
                <c:pt idx="4108">
                  <c:v>0.54893903604877214</c:v>
                </c:pt>
                <c:pt idx="4109">
                  <c:v>0.55437264831178201</c:v>
                </c:pt>
                <c:pt idx="4110">
                  <c:v>0.55437264831178201</c:v>
                </c:pt>
                <c:pt idx="4111">
                  <c:v>0.54893903604877214</c:v>
                </c:pt>
                <c:pt idx="4112">
                  <c:v>0.56805729610816214</c:v>
                </c:pt>
                <c:pt idx="4113">
                  <c:v>0.56805729610816214</c:v>
                </c:pt>
                <c:pt idx="4114">
                  <c:v>0.56805729610816214</c:v>
                </c:pt>
                <c:pt idx="4115">
                  <c:v>0.540831437328542</c:v>
                </c:pt>
                <c:pt idx="4116">
                  <c:v>0.54893903604877214</c:v>
                </c:pt>
                <c:pt idx="4117">
                  <c:v>0.540831437328542</c:v>
                </c:pt>
                <c:pt idx="4118">
                  <c:v>0.55982921028653199</c:v>
                </c:pt>
                <c:pt idx="4119">
                  <c:v>0.540831437328542</c:v>
                </c:pt>
                <c:pt idx="4120">
                  <c:v>0.540831437328542</c:v>
                </c:pt>
                <c:pt idx="4121">
                  <c:v>0.55437264831178201</c:v>
                </c:pt>
                <c:pt idx="4122">
                  <c:v>0.540831437328542</c:v>
                </c:pt>
                <c:pt idx="4123">
                  <c:v>0.54893903604877214</c:v>
                </c:pt>
                <c:pt idx="4124">
                  <c:v>0.540831437328542</c:v>
                </c:pt>
                <c:pt idx="4125">
                  <c:v>0.53545477793990204</c:v>
                </c:pt>
                <c:pt idx="4126">
                  <c:v>0.52211185624242196</c:v>
                </c:pt>
                <c:pt idx="4127">
                  <c:v>0.52211185624242196</c:v>
                </c:pt>
                <c:pt idx="4128">
                  <c:v>0.53545477793990204</c:v>
                </c:pt>
                <c:pt idx="4129">
                  <c:v>0.52211185624242196</c:v>
                </c:pt>
                <c:pt idx="4130">
                  <c:v>0.52211185624242196</c:v>
                </c:pt>
                <c:pt idx="4131">
                  <c:v>0.53545477793990204</c:v>
                </c:pt>
                <c:pt idx="4132">
                  <c:v>0.540831437328542</c:v>
                </c:pt>
                <c:pt idx="4133">
                  <c:v>0.53545477793990204</c:v>
                </c:pt>
                <c:pt idx="4134">
                  <c:v>0.53545477793990204</c:v>
                </c:pt>
                <c:pt idx="4135">
                  <c:v>0.540831437328542</c:v>
                </c:pt>
                <c:pt idx="4136">
                  <c:v>0.540831437328542</c:v>
                </c:pt>
                <c:pt idx="4137">
                  <c:v>0.55437264831178201</c:v>
                </c:pt>
                <c:pt idx="4138">
                  <c:v>0.540831437328542</c:v>
                </c:pt>
                <c:pt idx="4139">
                  <c:v>0.54893903604877214</c:v>
                </c:pt>
                <c:pt idx="4140">
                  <c:v>0.55982921028653199</c:v>
                </c:pt>
                <c:pt idx="4141">
                  <c:v>0.56805729610816214</c:v>
                </c:pt>
                <c:pt idx="4142">
                  <c:v>0.55982921028653199</c:v>
                </c:pt>
                <c:pt idx="4143">
                  <c:v>0.54893903604877214</c:v>
                </c:pt>
                <c:pt idx="4144">
                  <c:v>0.55437264831178201</c:v>
                </c:pt>
                <c:pt idx="4145">
                  <c:v>0.55982921028653199</c:v>
                </c:pt>
                <c:pt idx="4146">
                  <c:v>0.540831437328542</c:v>
                </c:pt>
                <c:pt idx="4147">
                  <c:v>0.540831437328542</c:v>
                </c:pt>
                <c:pt idx="4148">
                  <c:v>0.54893903604877214</c:v>
                </c:pt>
                <c:pt idx="4149">
                  <c:v>0.53545477793990204</c:v>
                </c:pt>
                <c:pt idx="4150">
                  <c:v>0.540831437328542</c:v>
                </c:pt>
                <c:pt idx="4151">
                  <c:v>0.540831437328542</c:v>
                </c:pt>
                <c:pt idx="4152">
                  <c:v>0.54893903604877214</c:v>
                </c:pt>
                <c:pt idx="4153">
                  <c:v>0.540831437328542</c:v>
                </c:pt>
                <c:pt idx="4154">
                  <c:v>0.54893903604877214</c:v>
                </c:pt>
                <c:pt idx="4155">
                  <c:v>0.540831437328542</c:v>
                </c:pt>
                <c:pt idx="4156">
                  <c:v>0.53545477793990204</c:v>
                </c:pt>
                <c:pt idx="4157">
                  <c:v>0.540831437328542</c:v>
                </c:pt>
                <c:pt idx="4158">
                  <c:v>0.514173327778772</c:v>
                </c:pt>
                <c:pt idx="4159">
                  <c:v>0.52211185624242196</c:v>
                </c:pt>
                <c:pt idx="4160">
                  <c:v>0.50890878952658214</c:v>
                </c:pt>
                <c:pt idx="4161">
                  <c:v>0.50890878952658214</c:v>
                </c:pt>
                <c:pt idx="4162">
                  <c:v>0.514173327778772</c:v>
                </c:pt>
                <c:pt idx="4163">
                  <c:v>0.50890878952658214</c:v>
                </c:pt>
                <c:pt idx="4164">
                  <c:v>0.50105346943195206</c:v>
                </c:pt>
                <c:pt idx="4165">
                  <c:v>0.50890878952658214</c:v>
                </c:pt>
                <c:pt idx="4166">
                  <c:v>0.50890878952658214</c:v>
                </c:pt>
                <c:pt idx="4167">
                  <c:v>0.49584411189035216</c:v>
                </c:pt>
                <c:pt idx="4168">
                  <c:v>0.49065666434528199</c:v>
                </c:pt>
                <c:pt idx="4169">
                  <c:v>0.48291637279668198</c:v>
                </c:pt>
                <c:pt idx="4170">
                  <c:v>0.4650448648109321</c:v>
                </c:pt>
                <c:pt idx="4171">
                  <c:v>0.4650448648109321</c:v>
                </c:pt>
                <c:pt idx="4172">
                  <c:v>0.48291637279668198</c:v>
                </c:pt>
                <c:pt idx="4173">
                  <c:v>0.47012413691248212</c:v>
                </c:pt>
                <c:pt idx="4174">
                  <c:v>0.48291637279668198</c:v>
                </c:pt>
                <c:pt idx="4175">
                  <c:v>0.4650448648109321</c:v>
                </c:pt>
                <c:pt idx="4176">
                  <c:v>0.45746598394918203</c:v>
                </c:pt>
                <c:pt idx="4177">
                  <c:v>0.4650448648109321</c:v>
                </c:pt>
                <c:pt idx="4178">
                  <c:v>0.45746598394918203</c:v>
                </c:pt>
                <c:pt idx="4179">
                  <c:v>0.45746598394918203</c:v>
                </c:pt>
                <c:pt idx="4180">
                  <c:v>0.4650448648109321</c:v>
                </c:pt>
                <c:pt idx="4181">
                  <c:v>0.4524399506751221</c:v>
                </c:pt>
                <c:pt idx="4182">
                  <c:v>0.4650448648109321</c:v>
                </c:pt>
                <c:pt idx="4183">
                  <c:v>0.48291637279668198</c:v>
                </c:pt>
                <c:pt idx="4184">
                  <c:v>0.4650448648109321</c:v>
                </c:pt>
                <c:pt idx="4185">
                  <c:v>0.45746598394918203</c:v>
                </c:pt>
                <c:pt idx="4186">
                  <c:v>0.4524399506751221</c:v>
                </c:pt>
                <c:pt idx="4187">
                  <c:v>0.4650448648109321</c:v>
                </c:pt>
                <c:pt idx="4188">
                  <c:v>0.4650448648109321</c:v>
                </c:pt>
                <c:pt idx="4189">
                  <c:v>0.44494050850512201</c:v>
                </c:pt>
                <c:pt idx="4190">
                  <c:v>0.4650448648109321</c:v>
                </c:pt>
                <c:pt idx="4191">
                  <c:v>0.45746598394918203</c:v>
                </c:pt>
                <c:pt idx="4192">
                  <c:v>0.4524399506751221</c:v>
                </c:pt>
                <c:pt idx="4193">
                  <c:v>0.45746598394918203</c:v>
                </c:pt>
                <c:pt idx="4194">
                  <c:v>0.4524399506751221</c:v>
                </c:pt>
                <c:pt idx="4195">
                  <c:v>0.44494050850512201</c:v>
                </c:pt>
                <c:pt idx="4196">
                  <c:v>0.43996715603120207</c:v>
                </c:pt>
                <c:pt idx="4197">
                  <c:v>0.43996715603120207</c:v>
                </c:pt>
                <c:pt idx="4198">
                  <c:v>0.43501472094192206</c:v>
                </c:pt>
                <c:pt idx="4199">
                  <c:v>0.43996715603120207</c:v>
                </c:pt>
                <c:pt idx="4200">
                  <c:v>0.43501472094192206</c:v>
                </c:pt>
                <c:pt idx="4201">
                  <c:v>0.43996715603120207</c:v>
                </c:pt>
                <c:pt idx="4202">
                  <c:v>0.43996715603120207</c:v>
                </c:pt>
                <c:pt idx="4203">
                  <c:v>0.41541240044687211</c:v>
                </c:pt>
                <c:pt idx="4204">
                  <c:v>0.41541240044687211</c:v>
                </c:pt>
                <c:pt idx="4205">
                  <c:v>0.42762509605735211</c:v>
                </c:pt>
                <c:pt idx="4206">
                  <c:v>0.41056324001389199</c:v>
                </c:pt>
                <c:pt idx="4207">
                  <c:v>0.40332771325607208</c:v>
                </c:pt>
                <c:pt idx="4208">
                  <c:v>0.41056324001389199</c:v>
                </c:pt>
                <c:pt idx="4209">
                  <c:v>0.41541240044687211</c:v>
                </c:pt>
                <c:pt idx="4210">
                  <c:v>0.41056324001389199</c:v>
                </c:pt>
                <c:pt idx="4211">
                  <c:v>0.41056324001389199</c:v>
                </c:pt>
                <c:pt idx="4212">
                  <c:v>0.41056324001389199</c:v>
                </c:pt>
                <c:pt idx="4213">
                  <c:v>0.40332771325607208</c:v>
                </c:pt>
                <c:pt idx="4214">
                  <c:v>0.40332771325607208</c:v>
                </c:pt>
                <c:pt idx="4215">
                  <c:v>0.39852937971533209</c:v>
                </c:pt>
                <c:pt idx="4216">
                  <c:v>0.39852937971533209</c:v>
                </c:pt>
                <c:pt idx="4217">
                  <c:v>0.41056324001389199</c:v>
                </c:pt>
                <c:pt idx="4218">
                  <c:v>0.39375122744846214</c:v>
                </c:pt>
                <c:pt idx="4219">
                  <c:v>0.39852937971533209</c:v>
                </c:pt>
                <c:pt idx="4220">
                  <c:v>0.39852937971533209</c:v>
                </c:pt>
                <c:pt idx="4221">
                  <c:v>0.38662165335874199</c:v>
                </c:pt>
                <c:pt idx="4222">
                  <c:v>0.38189358370590198</c:v>
                </c:pt>
                <c:pt idx="4223">
                  <c:v>0.39852937971533209</c:v>
                </c:pt>
                <c:pt idx="4224">
                  <c:v>0.39852937971533209</c:v>
                </c:pt>
                <c:pt idx="4225">
                  <c:v>0.39852937971533209</c:v>
                </c:pt>
                <c:pt idx="4226">
                  <c:v>0.38662165335874199</c:v>
                </c:pt>
                <c:pt idx="4227">
                  <c:v>0.39375122744846214</c:v>
                </c:pt>
                <c:pt idx="4228">
                  <c:v>0.39375122744846214</c:v>
                </c:pt>
                <c:pt idx="4229">
                  <c:v>0.39375122744846214</c:v>
                </c:pt>
                <c:pt idx="4230">
                  <c:v>0.39852937971533209</c:v>
                </c:pt>
                <c:pt idx="4231">
                  <c:v>0.40332771325607208</c:v>
                </c:pt>
                <c:pt idx="4232">
                  <c:v>0.41056324001389199</c:v>
                </c:pt>
                <c:pt idx="4233">
                  <c:v>0.39375122744846214</c:v>
                </c:pt>
                <c:pt idx="4234">
                  <c:v>0.38662165335874199</c:v>
                </c:pt>
                <c:pt idx="4235">
                  <c:v>0.40332771325607208</c:v>
                </c:pt>
                <c:pt idx="4236">
                  <c:v>0.41056324001389199</c:v>
                </c:pt>
                <c:pt idx="4237">
                  <c:v>0.40332771325607208</c:v>
                </c:pt>
                <c:pt idx="4238">
                  <c:v>0.40332771325607208</c:v>
                </c:pt>
                <c:pt idx="4239">
                  <c:v>0.41541240044687211</c:v>
                </c:pt>
                <c:pt idx="4240">
                  <c:v>0.42762509605735211</c:v>
                </c:pt>
                <c:pt idx="4241">
                  <c:v>0.41056324001389199</c:v>
                </c:pt>
                <c:pt idx="4242">
                  <c:v>0.39852937971533209</c:v>
                </c:pt>
                <c:pt idx="4243">
                  <c:v>0.39852937971533209</c:v>
                </c:pt>
                <c:pt idx="4244">
                  <c:v>0.40332771325607208</c:v>
                </c:pt>
                <c:pt idx="4245">
                  <c:v>0.39852937971533209</c:v>
                </c:pt>
                <c:pt idx="4246">
                  <c:v>0.39852937971533209</c:v>
                </c:pt>
                <c:pt idx="4247">
                  <c:v>0.41056324001389199</c:v>
                </c:pt>
                <c:pt idx="4248">
                  <c:v>0.41056324001389199</c:v>
                </c:pt>
                <c:pt idx="4249">
                  <c:v>0.40332771325607208</c:v>
                </c:pt>
                <c:pt idx="4250">
                  <c:v>0.40332771325607208</c:v>
                </c:pt>
                <c:pt idx="4251">
                  <c:v>0.42762509605735211</c:v>
                </c:pt>
                <c:pt idx="4252">
                  <c:v>0.41056324001389199</c:v>
                </c:pt>
                <c:pt idx="4253">
                  <c:v>0.40332771325607208</c:v>
                </c:pt>
                <c:pt idx="4254">
                  <c:v>0.40332771325607208</c:v>
                </c:pt>
                <c:pt idx="4255">
                  <c:v>0.39375122744846214</c:v>
                </c:pt>
                <c:pt idx="4256">
                  <c:v>0.39852937971533209</c:v>
                </c:pt>
                <c:pt idx="4257">
                  <c:v>0.41541240044687211</c:v>
                </c:pt>
                <c:pt idx="4258">
                  <c:v>0.40332771325607208</c:v>
                </c:pt>
                <c:pt idx="4259">
                  <c:v>0.40332771325607208</c:v>
                </c:pt>
                <c:pt idx="4260">
                  <c:v>0.39852937971533209</c:v>
                </c:pt>
                <c:pt idx="4261">
                  <c:v>0.40332771325607208</c:v>
                </c:pt>
                <c:pt idx="4262">
                  <c:v>0.40332771325607208</c:v>
                </c:pt>
                <c:pt idx="4263">
                  <c:v>0.41056324001389199</c:v>
                </c:pt>
                <c:pt idx="4264">
                  <c:v>0.40332771325607208</c:v>
                </c:pt>
                <c:pt idx="4265">
                  <c:v>0.41056324001389199</c:v>
                </c:pt>
                <c:pt idx="4266">
                  <c:v>0.39852937971533209</c:v>
                </c:pt>
                <c:pt idx="4267">
                  <c:v>0.39852937971533209</c:v>
                </c:pt>
                <c:pt idx="4268">
                  <c:v>0.41056324001389199</c:v>
                </c:pt>
                <c:pt idx="4269">
                  <c:v>0.39375122744846214</c:v>
                </c:pt>
                <c:pt idx="4270">
                  <c:v>0.38662165335874199</c:v>
                </c:pt>
                <c:pt idx="4271">
                  <c:v>0.38189358370590198</c:v>
                </c:pt>
                <c:pt idx="4272">
                  <c:v>0.39852937971533209</c:v>
                </c:pt>
                <c:pt idx="4273">
                  <c:v>0.38662165335874199</c:v>
                </c:pt>
                <c:pt idx="4274">
                  <c:v>0.38662165335874199</c:v>
                </c:pt>
                <c:pt idx="4275">
                  <c:v>0.38662165335874199</c:v>
                </c:pt>
                <c:pt idx="4276">
                  <c:v>0.40332771325607208</c:v>
                </c:pt>
                <c:pt idx="4277">
                  <c:v>0.39375122744846214</c:v>
                </c:pt>
                <c:pt idx="4278">
                  <c:v>0.41056324001389199</c:v>
                </c:pt>
                <c:pt idx="4279">
                  <c:v>0.41056324001389199</c:v>
                </c:pt>
                <c:pt idx="4280">
                  <c:v>0.41056324001389199</c:v>
                </c:pt>
                <c:pt idx="4281">
                  <c:v>0.41056324001389199</c:v>
                </c:pt>
                <c:pt idx="4282">
                  <c:v>0.41056324001389199</c:v>
                </c:pt>
                <c:pt idx="4283">
                  <c:v>0.39852937971533209</c:v>
                </c:pt>
                <c:pt idx="4284">
                  <c:v>0.42762509605735211</c:v>
                </c:pt>
                <c:pt idx="4285">
                  <c:v>0.41056324001389199</c:v>
                </c:pt>
                <c:pt idx="4286">
                  <c:v>0.42762509605735211</c:v>
                </c:pt>
                <c:pt idx="4287">
                  <c:v>0.42762509605735211</c:v>
                </c:pt>
                <c:pt idx="4288">
                  <c:v>0.43996715603120207</c:v>
                </c:pt>
                <c:pt idx="4289">
                  <c:v>0.43996715603120207</c:v>
                </c:pt>
                <c:pt idx="4290">
                  <c:v>0.43996715603120207</c:v>
                </c:pt>
                <c:pt idx="4291">
                  <c:v>0.44494050850512201</c:v>
                </c:pt>
                <c:pt idx="4292">
                  <c:v>0.45746598394918203</c:v>
                </c:pt>
                <c:pt idx="4293">
                  <c:v>0.44494050850512201</c:v>
                </c:pt>
                <c:pt idx="4294">
                  <c:v>0.4524399506751221</c:v>
                </c:pt>
                <c:pt idx="4295">
                  <c:v>0.44494050850512201</c:v>
                </c:pt>
                <c:pt idx="4296">
                  <c:v>0.4524399506751221</c:v>
                </c:pt>
                <c:pt idx="4297">
                  <c:v>0.43996715603120207</c:v>
                </c:pt>
                <c:pt idx="4298">
                  <c:v>0.43996715603120207</c:v>
                </c:pt>
                <c:pt idx="4299">
                  <c:v>0.43996715603120207</c:v>
                </c:pt>
                <c:pt idx="4300">
                  <c:v>0.44494050850512201</c:v>
                </c:pt>
                <c:pt idx="4301">
                  <c:v>0.45746598394918203</c:v>
                </c:pt>
                <c:pt idx="4302">
                  <c:v>0.45746598394918203</c:v>
                </c:pt>
                <c:pt idx="4303">
                  <c:v>0.44494050850512201</c:v>
                </c:pt>
                <c:pt idx="4304">
                  <c:v>0.45746598394918203</c:v>
                </c:pt>
                <c:pt idx="4305">
                  <c:v>0.45746598394918203</c:v>
                </c:pt>
                <c:pt idx="4306">
                  <c:v>0.44494050850512201</c:v>
                </c:pt>
                <c:pt idx="4307">
                  <c:v>0.4524399506751221</c:v>
                </c:pt>
                <c:pt idx="4308">
                  <c:v>0.44494050850512201</c:v>
                </c:pt>
                <c:pt idx="4309">
                  <c:v>0.42762509605735211</c:v>
                </c:pt>
                <c:pt idx="4310">
                  <c:v>0.43996715603120207</c:v>
                </c:pt>
                <c:pt idx="4311">
                  <c:v>0.43996715603120207</c:v>
                </c:pt>
                <c:pt idx="4312">
                  <c:v>0.42762509605735211</c:v>
                </c:pt>
                <c:pt idx="4313">
                  <c:v>0.43996715603120207</c:v>
                </c:pt>
                <c:pt idx="4314">
                  <c:v>0.43996715603120207</c:v>
                </c:pt>
                <c:pt idx="4315">
                  <c:v>0.42762509605735211</c:v>
                </c:pt>
                <c:pt idx="4316">
                  <c:v>0.40332771325607208</c:v>
                </c:pt>
                <c:pt idx="4317">
                  <c:v>0.43501472094192206</c:v>
                </c:pt>
                <c:pt idx="4318">
                  <c:v>0.44494050850512201</c:v>
                </c:pt>
                <c:pt idx="4319">
                  <c:v>0.41541240044687211</c:v>
                </c:pt>
                <c:pt idx="4320">
                  <c:v>0.41056324001389199</c:v>
                </c:pt>
                <c:pt idx="4321">
                  <c:v>0.41056324001389199</c:v>
                </c:pt>
                <c:pt idx="4322">
                  <c:v>0.41541240044687211</c:v>
                </c:pt>
                <c:pt idx="4323">
                  <c:v>0.41056324001389199</c:v>
                </c:pt>
                <c:pt idx="4324">
                  <c:v>0.41056324001389199</c:v>
                </c:pt>
                <c:pt idx="4325">
                  <c:v>0.41056324001389199</c:v>
                </c:pt>
                <c:pt idx="4326">
                  <c:v>0.41056324001389199</c:v>
                </c:pt>
                <c:pt idx="4327">
                  <c:v>0.41056324001389199</c:v>
                </c:pt>
                <c:pt idx="4328">
                  <c:v>0.41056324001389199</c:v>
                </c:pt>
                <c:pt idx="4329">
                  <c:v>0.41056324001389199</c:v>
                </c:pt>
                <c:pt idx="4330">
                  <c:v>0.41541240044687211</c:v>
                </c:pt>
                <c:pt idx="4331">
                  <c:v>0.39852937971533209</c:v>
                </c:pt>
                <c:pt idx="4332">
                  <c:v>0.41056324001389199</c:v>
                </c:pt>
                <c:pt idx="4333">
                  <c:v>0.41056324001389199</c:v>
                </c:pt>
                <c:pt idx="4334">
                  <c:v>0.41056324001389199</c:v>
                </c:pt>
                <c:pt idx="4335">
                  <c:v>0.42762509605735211</c:v>
                </c:pt>
                <c:pt idx="4336">
                  <c:v>0.42762509605735211</c:v>
                </c:pt>
                <c:pt idx="4337">
                  <c:v>0.41056324001389199</c:v>
                </c:pt>
                <c:pt idx="4338">
                  <c:v>0.41056324001389199</c:v>
                </c:pt>
                <c:pt idx="4339">
                  <c:v>0.41056324001389199</c:v>
                </c:pt>
                <c:pt idx="4340">
                  <c:v>0.40332771325607208</c:v>
                </c:pt>
                <c:pt idx="4341">
                  <c:v>0.40332771325607208</c:v>
                </c:pt>
                <c:pt idx="4342">
                  <c:v>0.39375122744846214</c:v>
                </c:pt>
                <c:pt idx="4343">
                  <c:v>0.40332771325607208</c:v>
                </c:pt>
                <c:pt idx="4344">
                  <c:v>0.39852937971533209</c:v>
                </c:pt>
                <c:pt idx="4345">
                  <c:v>0.40332771325607208</c:v>
                </c:pt>
                <c:pt idx="4346">
                  <c:v>0.42762509605735211</c:v>
                </c:pt>
                <c:pt idx="4347">
                  <c:v>0.42762509605735211</c:v>
                </c:pt>
                <c:pt idx="4348">
                  <c:v>0.41056324001389199</c:v>
                </c:pt>
                <c:pt idx="4349">
                  <c:v>0.41056324001389199</c:v>
                </c:pt>
                <c:pt idx="4350">
                  <c:v>0.40332771325607208</c:v>
                </c:pt>
                <c:pt idx="4351">
                  <c:v>0.40332771325607208</c:v>
                </c:pt>
                <c:pt idx="4352">
                  <c:v>0.39852937971533209</c:v>
                </c:pt>
                <c:pt idx="4353">
                  <c:v>0.40332771325607208</c:v>
                </c:pt>
                <c:pt idx="4354">
                  <c:v>0.39375122744846214</c:v>
                </c:pt>
                <c:pt idx="4355">
                  <c:v>0.39852937971533209</c:v>
                </c:pt>
                <c:pt idx="4356">
                  <c:v>0.39375122744846214</c:v>
                </c:pt>
                <c:pt idx="4357">
                  <c:v>0.39852937971533209</c:v>
                </c:pt>
                <c:pt idx="4358">
                  <c:v>0.39375122744846214</c:v>
                </c:pt>
                <c:pt idx="4359">
                  <c:v>0.39375122744846214</c:v>
                </c:pt>
                <c:pt idx="4360">
                  <c:v>0.39852937971533209</c:v>
                </c:pt>
                <c:pt idx="4361">
                  <c:v>0.41056324001389199</c:v>
                </c:pt>
                <c:pt idx="4362">
                  <c:v>0.39852937971533209</c:v>
                </c:pt>
                <c:pt idx="4363">
                  <c:v>0.38662165335874199</c:v>
                </c:pt>
                <c:pt idx="4364">
                  <c:v>0.39375122744846214</c:v>
                </c:pt>
                <c:pt idx="4365">
                  <c:v>0.39852937971533209</c:v>
                </c:pt>
                <c:pt idx="4366">
                  <c:v>0.39852937971533209</c:v>
                </c:pt>
                <c:pt idx="4367">
                  <c:v>0.39375122744846214</c:v>
                </c:pt>
                <c:pt idx="4368">
                  <c:v>0.40332771325607208</c:v>
                </c:pt>
                <c:pt idx="4369">
                  <c:v>0.38662165335874199</c:v>
                </c:pt>
                <c:pt idx="4370">
                  <c:v>0.39852937971533209</c:v>
                </c:pt>
                <c:pt idx="4371">
                  <c:v>0.39852937971533209</c:v>
                </c:pt>
                <c:pt idx="4372">
                  <c:v>0.37016022687632211</c:v>
                </c:pt>
                <c:pt idx="4373">
                  <c:v>0.38662165335874199</c:v>
                </c:pt>
                <c:pt idx="4374">
                  <c:v>0.39375122744846214</c:v>
                </c:pt>
                <c:pt idx="4375">
                  <c:v>0.38662165335874199</c:v>
                </c:pt>
                <c:pt idx="4376">
                  <c:v>0.37016022687632211</c:v>
                </c:pt>
                <c:pt idx="4377">
                  <c:v>0.38662165335874199</c:v>
                </c:pt>
                <c:pt idx="4378">
                  <c:v>0.38189358370590198</c:v>
                </c:pt>
                <c:pt idx="4379">
                  <c:v>0.39375122744846214</c:v>
                </c:pt>
                <c:pt idx="4380">
                  <c:v>0.40332771325607208</c:v>
                </c:pt>
                <c:pt idx="4381">
                  <c:v>0.39852937971533209</c:v>
                </c:pt>
                <c:pt idx="4382">
                  <c:v>0.41056324001389199</c:v>
                </c:pt>
                <c:pt idx="4383">
                  <c:v>0.42762509605735211</c:v>
                </c:pt>
                <c:pt idx="4384">
                  <c:v>0.40332771325607208</c:v>
                </c:pt>
                <c:pt idx="4385">
                  <c:v>0.42762509605735211</c:v>
                </c:pt>
                <c:pt idx="4386">
                  <c:v>0.42762509605735211</c:v>
                </c:pt>
                <c:pt idx="4387">
                  <c:v>0.4524399506751221</c:v>
                </c:pt>
                <c:pt idx="4388">
                  <c:v>0.44494050850512201</c:v>
                </c:pt>
                <c:pt idx="4389">
                  <c:v>0.4524399506751221</c:v>
                </c:pt>
                <c:pt idx="4390">
                  <c:v>0.4650448648109321</c:v>
                </c:pt>
                <c:pt idx="4391">
                  <c:v>0.45746598394918203</c:v>
                </c:pt>
                <c:pt idx="4392">
                  <c:v>0.44494050850512201</c:v>
                </c:pt>
                <c:pt idx="4393">
                  <c:v>0.45746598394918203</c:v>
                </c:pt>
                <c:pt idx="4394">
                  <c:v>0.45746598394918203</c:v>
                </c:pt>
                <c:pt idx="4395">
                  <c:v>0.47012413691248212</c:v>
                </c:pt>
                <c:pt idx="4396">
                  <c:v>0.44494050850512201</c:v>
                </c:pt>
                <c:pt idx="4397">
                  <c:v>0.43996715603120207</c:v>
                </c:pt>
                <c:pt idx="4398">
                  <c:v>0.44494050850512201</c:v>
                </c:pt>
                <c:pt idx="4399">
                  <c:v>0.4524399506751221</c:v>
                </c:pt>
                <c:pt idx="4400">
                  <c:v>0.43996715603120207</c:v>
                </c:pt>
                <c:pt idx="4401">
                  <c:v>0.43996715603120207</c:v>
                </c:pt>
                <c:pt idx="4402">
                  <c:v>0.45746598394918203</c:v>
                </c:pt>
                <c:pt idx="4403">
                  <c:v>0.45746598394918203</c:v>
                </c:pt>
                <c:pt idx="4404">
                  <c:v>0.47012413691248212</c:v>
                </c:pt>
                <c:pt idx="4405">
                  <c:v>0.4650448648109321</c:v>
                </c:pt>
                <c:pt idx="4406">
                  <c:v>0.47012413691248212</c:v>
                </c:pt>
                <c:pt idx="4407">
                  <c:v>0.45746598394918203</c:v>
                </c:pt>
                <c:pt idx="4408">
                  <c:v>0.47012413691248212</c:v>
                </c:pt>
                <c:pt idx="4409">
                  <c:v>0.48291637279668198</c:v>
                </c:pt>
                <c:pt idx="4410">
                  <c:v>0.4650448648109321</c:v>
                </c:pt>
                <c:pt idx="4411">
                  <c:v>0.47012413691248212</c:v>
                </c:pt>
                <c:pt idx="4412">
                  <c:v>0.4650448648109321</c:v>
                </c:pt>
                <c:pt idx="4413">
                  <c:v>0.45746598394918203</c:v>
                </c:pt>
                <c:pt idx="4414">
                  <c:v>0.49065666434528199</c:v>
                </c:pt>
                <c:pt idx="4415">
                  <c:v>0.47012413691248212</c:v>
                </c:pt>
                <c:pt idx="4416">
                  <c:v>0.4524399506751221</c:v>
                </c:pt>
                <c:pt idx="4417">
                  <c:v>0.4650448648109321</c:v>
                </c:pt>
                <c:pt idx="4418">
                  <c:v>0.47012413691248212</c:v>
                </c:pt>
                <c:pt idx="4419">
                  <c:v>0.4524399506751221</c:v>
                </c:pt>
                <c:pt idx="4420">
                  <c:v>0.43996715603120207</c:v>
                </c:pt>
                <c:pt idx="4421">
                  <c:v>0.44494050850512201</c:v>
                </c:pt>
                <c:pt idx="4422">
                  <c:v>0.42762509605735211</c:v>
                </c:pt>
                <c:pt idx="4423">
                  <c:v>0.42762509605735211</c:v>
                </c:pt>
                <c:pt idx="4424">
                  <c:v>0.41541240044687211</c:v>
                </c:pt>
                <c:pt idx="4425">
                  <c:v>0.41541240044687211</c:v>
                </c:pt>
                <c:pt idx="4426">
                  <c:v>0.41056324001389199</c:v>
                </c:pt>
                <c:pt idx="4427">
                  <c:v>0.41541240044687211</c:v>
                </c:pt>
                <c:pt idx="4428">
                  <c:v>0.41541240044687211</c:v>
                </c:pt>
                <c:pt idx="4429">
                  <c:v>0.41541240044687211</c:v>
                </c:pt>
                <c:pt idx="4430">
                  <c:v>0.42762509605735211</c:v>
                </c:pt>
                <c:pt idx="4431">
                  <c:v>0.42762509605735211</c:v>
                </c:pt>
                <c:pt idx="4432">
                  <c:v>0.41056324001389199</c:v>
                </c:pt>
                <c:pt idx="4433">
                  <c:v>0.38662165335874199</c:v>
                </c:pt>
                <c:pt idx="4434">
                  <c:v>0.38662165335874199</c:v>
                </c:pt>
                <c:pt idx="4435">
                  <c:v>0.38662165335874199</c:v>
                </c:pt>
                <c:pt idx="4436">
                  <c:v>0.37016022687632211</c:v>
                </c:pt>
                <c:pt idx="4437">
                  <c:v>0.38189358370590198</c:v>
                </c:pt>
                <c:pt idx="4438">
                  <c:v>0.39375122744846214</c:v>
                </c:pt>
                <c:pt idx="4439">
                  <c:v>0.38662165335874199</c:v>
                </c:pt>
                <c:pt idx="4440">
                  <c:v>0.39375122744846214</c:v>
                </c:pt>
                <c:pt idx="4441">
                  <c:v>0.39375122744846214</c:v>
                </c:pt>
                <c:pt idx="4442">
                  <c:v>0.38662165335874199</c:v>
                </c:pt>
                <c:pt idx="4443">
                  <c:v>0.38189358370590198</c:v>
                </c:pt>
                <c:pt idx="4444">
                  <c:v>0.36317932799392205</c:v>
                </c:pt>
                <c:pt idx="4445">
                  <c:v>0.38662165335874199</c:v>
                </c:pt>
                <c:pt idx="4446">
                  <c:v>0.38189358370590198</c:v>
                </c:pt>
                <c:pt idx="4447">
                  <c:v>0.38189358370590198</c:v>
                </c:pt>
                <c:pt idx="4448">
                  <c:v>0.38189358370590198</c:v>
                </c:pt>
                <c:pt idx="4449">
                  <c:v>0.37016022687632211</c:v>
                </c:pt>
                <c:pt idx="4450">
                  <c:v>0.36317932799392205</c:v>
                </c:pt>
                <c:pt idx="4451">
                  <c:v>0.38189358370590198</c:v>
                </c:pt>
                <c:pt idx="4452">
                  <c:v>0.37016022687632211</c:v>
                </c:pt>
                <c:pt idx="4453">
                  <c:v>0.36317932799392205</c:v>
                </c:pt>
                <c:pt idx="4454">
                  <c:v>0.36317932799392205</c:v>
                </c:pt>
                <c:pt idx="4455">
                  <c:v>0.37016022687632211</c:v>
                </c:pt>
                <c:pt idx="4456">
                  <c:v>0.37016022687632211</c:v>
                </c:pt>
                <c:pt idx="4457">
                  <c:v>0.37016022687632211</c:v>
                </c:pt>
                <c:pt idx="4458">
                  <c:v>0.37016022687632211</c:v>
                </c:pt>
                <c:pt idx="4459">
                  <c:v>0.38189358370590198</c:v>
                </c:pt>
                <c:pt idx="4460">
                  <c:v>0.38189358370590198</c:v>
                </c:pt>
                <c:pt idx="4461">
                  <c:v>0.37016022687632211</c:v>
                </c:pt>
                <c:pt idx="4462">
                  <c:v>0.35854985423574204</c:v>
                </c:pt>
                <c:pt idx="4463">
                  <c:v>0.36317932799392205</c:v>
                </c:pt>
                <c:pt idx="4464">
                  <c:v>0.36317932799392205</c:v>
                </c:pt>
                <c:pt idx="4465">
                  <c:v>0.35854985423574204</c:v>
                </c:pt>
                <c:pt idx="4466">
                  <c:v>0.34706117671482206</c:v>
                </c:pt>
                <c:pt idx="4467">
                  <c:v>0.35164212624553215</c:v>
                </c:pt>
                <c:pt idx="4468">
                  <c:v>0.34249949416424197</c:v>
                </c:pt>
                <c:pt idx="4469">
                  <c:v>0.33569291875567198</c:v>
                </c:pt>
                <c:pt idx="4470">
                  <c:v>0.31997726179283215</c:v>
                </c:pt>
                <c:pt idx="4471">
                  <c:v>0.33117904987318203</c:v>
                </c:pt>
                <c:pt idx="4472">
                  <c:v>0.33117904987318203</c:v>
                </c:pt>
                <c:pt idx="4473">
                  <c:v>0.31997726179283215</c:v>
                </c:pt>
                <c:pt idx="4474">
                  <c:v>0.31997726179283215</c:v>
                </c:pt>
                <c:pt idx="4475">
                  <c:v>0.31331262600046206</c:v>
                </c:pt>
                <c:pt idx="4476">
                  <c:v>0.30889288621790201</c:v>
                </c:pt>
                <c:pt idx="4477">
                  <c:v>0.33117904987318203</c:v>
                </c:pt>
                <c:pt idx="4478">
                  <c:v>0.33117904987318203</c:v>
                </c:pt>
                <c:pt idx="4479">
                  <c:v>0.31331262600046206</c:v>
                </c:pt>
                <c:pt idx="4480">
                  <c:v>0.31331262600046206</c:v>
                </c:pt>
                <c:pt idx="4481">
                  <c:v>0.33117904987318203</c:v>
                </c:pt>
                <c:pt idx="4482">
                  <c:v>0.33569291875567198</c:v>
                </c:pt>
                <c:pt idx="4483">
                  <c:v>0.31997726179283215</c:v>
                </c:pt>
                <c:pt idx="4484">
                  <c:v>0.34249949416424197</c:v>
                </c:pt>
                <c:pt idx="4485">
                  <c:v>0.33569291875567198</c:v>
                </c:pt>
                <c:pt idx="4486">
                  <c:v>0.34706117671482206</c:v>
                </c:pt>
                <c:pt idx="4487">
                  <c:v>0.35854985423574204</c:v>
                </c:pt>
                <c:pt idx="4488">
                  <c:v>0.34706117671482206</c:v>
                </c:pt>
                <c:pt idx="4489">
                  <c:v>0.35854985423574204</c:v>
                </c:pt>
                <c:pt idx="4490">
                  <c:v>0.36317932799392205</c:v>
                </c:pt>
                <c:pt idx="4491">
                  <c:v>0.37016022687632211</c:v>
                </c:pt>
                <c:pt idx="4492">
                  <c:v>0.39375122744846214</c:v>
                </c:pt>
                <c:pt idx="4493">
                  <c:v>0.38189358370590198</c:v>
                </c:pt>
                <c:pt idx="4494">
                  <c:v>0.39375122744846214</c:v>
                </c:pt>
                <c:pt idx="4495">
                  <c:v>0.39852937971533209</c:v>
                </c:pt>
                <c:pt idx="4496">
                  <c:v>0.39852937971533209</c:v>
                </c:pt>
                <c:pt idx="4497">
                  <c:v>0.41056324001389199</c:v>
                </c:pt>
                <c:pt idx="4498">
                  <c:v>0.39375122744846214</c:v>
                </c:pt>
                <c:pt idx="4499">
                  <c:v>0.39852937971533209</c:v>
                </c:pt>
                <c:pt idx="4500">
                  <c:v>0.41056324001389199</c:v>
                </c:pt>
                <c:pt idx="4501">
                  <c:v>0.40332771325607208</c:v>
                </c:pt>
                <c:pt idx="4502">
                  <c:v>0.41056324001389199</c:v>
                </c:pt>
                <c:pt idx="4503">
                  <c:v>0.41056324001389199</c:v>
                </c:pt>
                <c:pt idx="4504">
                  <c:v>0.41056324001389199</c:v>
                </c:pt>
                <c:pt idx="4505">
                  <c:v>0.41056324001389199</c:v>
                </c:pt>
                <c:pt idx="4506">
                  <c:v>0.39852937971533209</c:v>
                </c:pt>
                <c:pt idx="4507">
                  <c:v>0.40332771325607208</c:v>
                </c:pt>
                <c:pt idx="4508">
                  <c:v>0.39375122744846214</c:v>
                </c:pt>
                <c:pt idx="4509">
                  <c:v>0.40332771325607208</c:v>
                </c:pt>
                <c:pt idx="4510">
                  <c:v>0.39375122744846214</c:v>
                </c:pt>
                <c:pt idx="4511">
                  <c:v>0.39852937971533209</c:v>
                </c:pt>
                <c:pt idx="4512">
                  <c:v>0.41541240044687211</c:v>
                </c:pt>
                <c:pt idx="4513">
                  <c:v>0.41056324001389199</c:v>
                </c:pt>
                <c:pt idx="4514">
                  <c:v>0.40332771325607208</c:v>
                </c:pt>
                <c:pt idx="4515">
                  <c:v>0.39852937971533209</c:v>
                </c:pt>
                <c:pt idx="4516">
                  <c:v>0.41056324001389199</c:v>
                </c:pt>
                <c:pt idx="4517">
                  <c:v>0.42762509605735211</c:v>
                </c:pt>
                <c:pt idx="4518">
                  <c:v>0.39852937971533209</c:v>
                </c:pt>
                <c:pt idx="4519">
                  <c:v>0.39852937971533209</c:v>
                </c:pt>
                <c:pt idx="4520">
                  <c:v>0.38189358370590198</c:v>
                </c:pt>
                <c:pt idx="4521">
                  <c:v>0.38662165335874199</c:v>
                </c:pt>
                <c:pt idx="4522">
                  <c:v>0.38189358370590198</c:v>
                </c:pt>
                <c:pt idx="4523">
                  <c:v>0.39852937971533209</c:v>
                </c:pt>
                <c:pt idx="4524">
                  <c:v>0.39375122744846214</c:v>
                </c:pt>
                <c:pt idx="4525">
                  <c:v>0.39375122744846214</c:v>
                </c:pt>
                <c:pt idx="4526">
                  <c:v>0.41056324001389199</c:v>
                </c:pt>
                <c:pt idx="4527">
                  <c:v>0.41056324001389199</c:v>
                </c:pt>
                <c:pt idx="4528">
                  <c:v>0.41541240044687211</c:v>
                </c:pt>
                <c:pt idx="4529">
                  <c:v>0.41541240044687211</c:v>
                </c:pt>
                <c:pt idx="4530">
                  <c:v>0.41541240044687211</c:v>
                </c:pt>
                <c:pt idx="4531">
                  <c:v>0.42762509605735211</c:v>
                </c:pt>
                <c:pt idx="4532">
                  <c:v>0.42762509605735211</c:v>
                </c:pt>
                <c:pt idx="4533">
                  <c:v>0.42762509605735211</c:v>
                </c:pt>
                <c:pt idx="4534">
                  <c:v>0.41056324001389199</c:v>
                </c:pt>
                <c:pt idx="4535">
                  <c:v>0.42762509605735211</c:v>
                </c:pt>
                <c:pt idx="4536">
                  <c:v>0.42762509605735211</c:v>
                </c:pt>
                <c:pt idx="4537">
                  <c:v>0.40332771325607208</c:v>
                </c:pt>
                <c:pt idx="4538">
                  <c:v>0.40332771325607208</c:v>
                </c:pt>
                <c:pt idx="4539">
                  <c:v>0.40332771325607208</c:v>
                </c:pt>
                <c:pt idx="4540">
                  <c:v>0.41056324001389199</c:v>
                </c:pt>
                <c:pt idx="4541">
                  <c:v>0.41056324001389199</c:v>
                </c:pt>
                <c:pt idx="4542">
                  <c:v>0.42762509605735211</c:v>
                </c:pt>
                <c:pt idx="4543">
                  <c:v>0.39852937971533209</c:v>
                </c:pt>
                <c:pt idx="4544">
                  <c:v>0.41056324001389199</c:v>
                </c:pt>
                <c:pt idx="4545">
                  <c:v>0.41056324001389199</c:v>
                </c:pt>
                <c:pt idx="4546">
                  <c:v>0.40332771325607208</c:v>
                </c:pt>
                <c:pt idx="4547">
                  <c:v>0.42762509605735211</c:v>
                </c:pt>
                <c:pt idx="4548">
                  <c:v>0.42762509605735211</c:v>
                </c:pt>
                <c:pt idx="4549">
                  <c:v>0.43996715603120207</c:v>
                </c:pt>
                <c:pt idx="4550">
                  <c:v>0.42762509605735211</c:v>
                </c:pt>
                <c:pt idx="4551">
                  <c:v>0.42762509605735211</c:v>
                </c:pt>
                <c:pt idx="4552">
                  <c:v>0.42762509605735211</c:v>
                </c:pt>
                <c:pt idx="4553">
                  <c:v>0.43501472094192206</c:v>
                </c:pt>
                <c:pt idx="4554">
                  <c:v>0.43996715603120207</c:v>
                </c:pt>
                <c:pt idx="4555">
                  <c:v>0.43501472094192206</c:v>
                </c:pt>
                <c:pt idx="4556">
                  <c:v>0.43996715603120207</c:v>
                </c:pt>
                <c:pt idx="4557">
                  <c:v>0.41056324001389199</c:v>
                </c:pt>
                <c:pt idx="4558">
                  <c:v>0.43501472094192206</c:v>
                </c:pt>
                <c:pt idx="4559">
                  <c:v>0.44494050850512201</c:v>
                </c:pt>
                <c:pt idx="4560">
                  <c:v>0.43996715603120207</c:v>
                </c:pt>
                <c:pt idx="4561">
                  <c:v>0.43996715603120207</c:v>
                </c:pt>
                <c:pt idx="4562">
                  <c:v>0.43501472094192206</c:v>
                </c:pt>
                <c:pt idx="4563">
                  <c:v>0.42762509605735211</c:v>
                </c:pt>
                <c:pt idx="4564">
                  <c:v>0.43996715603120207</c:v>
                </c:pt>
                <c:pt idx="4565">
                  <c:v>0.43501472094192206</c:v>
                </c:pt>
                <c:pt idx="4566">
                  <c:v>0.43501472094192206</c:v>
                </c:pt>
                <c:pt idx="4567">
                  <c:v>0.44494050850512201</c:v>
                </c:pt>
                <c:pt idx="4568">
                  <c:v>0.45746598394918203</c:v>
                </c:pt>
                <c:pt idx="4569">
                  <c:v>0.45746598394918203</c:v>
                </c:pt>
                <c:pt idx="4570">
                  <c:v>0.45746598394918203</c:v>
                </c:pt>
                <c:pt idx="4571">
                  <c:v>0.4524399506751221</c:v>
                </c:pt>
                <c:pt idx="4572">
                  <c:v>0.4524399506751221</c:v>
                </c:pt>
                <c:pt idx="4573">
                  <c:v>0.4650448648109321</c:v>
                </c:pt>
                <c:pt idx="4574">
                  <c:v>0.4524399506751221</c:v>
                </c:pt>
                <c:pt idx="4575">
                  <c:v>0.4524399506751221</c:v>
                </c:pt>
                <c:pt idx="4576">
                  <c:v>0.4524399506751221</c:v>
                </c:pt>
                <c:pt idx="4577">
                  <c:v>0.4524399506751221</c:v>
                </c:pt>
                <c:pt idx="4578">
                  <c:v>0.43996715603120207</c:v>
                </c:pt>
                <c:pt idx="4579">
                  <c:v>0.43996715603120207</c:v>
                </c:pt>
                <c:pt idx="4580">
                  <c:v>0.44494050850512201</c:v>
                </c:pt>
                <c:pt idx="4581">
                  <c:v>0.4524399506751221</c:v>
                </c:pt>
                <c:pt idx="4582">
                  <c:v>0.41541240044687211</c:v>
                </c:pt>
                <c:pt idx="4583">
                  <c:v>0.42762509605735211</c:v>
                </c:pt>
                <c:pt idx="4584">
                  <c:v>0.41541240044687211</c:v>
                </c:pt>
                <c:pt idx="4585">
                  <c:v>0.42762509605735211</c:v>
                </c:pt>
                <c:pt idx="4586">
                  <c:v>0.41056324001389199</c:v>
                </c:pt>
                <c:pt idx="4587">
                  <c:v>0.41056324001389199</c:v>
                </c:pt>
                <c:pt idx="4588">
                  <c:v>0.40332771325607208</c:v>
                </c:pt>
                <c:pt idx="4589">
                  <c:v>0.39852937971533209</c:v>
                </c:pt>
                <c:pt idx="4590">
                  <c:v>0.40332771325607208</c:v>
                </c:pt>
                <c:pt idx="4591">
                  <c:v>0.42762509605735211</c:v>
                </c:pt>
                <c:pt idx="4592">
                  <c:v>0.41056324001389199</c:v>
                </c:pt>
                <c:pt idx="4593">
                  <c:v>0.42762509605735211</c:v>
                </c:pt>
                <c:pt idx="4594">
                  <c:v>0.43501472094192206</c:v>
                </c:pt>
                <c:pt idx="4595">
                  <c:v>0.43501472094192206</c:v>
                </c:pt>
                <c:pt idx="4596">
                  <c:v>0.42762509605735211</c:v>
                </c:pt>
                <c:pt idx="4597">
                  <c:v>0.41056324001389199</c:v>
                </c:pt>
                <c:pt idx="4598">
                  <c:v>0.41056324001389199</c:v>
                </c:pt>
                <c:pt idx="4599">
                  <c:v>0.41056324001389199</c:v>
                </c:pt>
                <c:pt idx="4600">
                  <c:v>0.40332771325607208</c:v>
                </c:pt>
                <c:pt idx="4601">
                  <c:v>0.43501472094192206</c:v>
                </c:pt>
                <c:pt idx="4602">
                  <c:v>0.41541240044687211</c:v>
                </c:pt>
                <c:pt idx="4603">
                  <c:v>0.41541240044687211</c:v>
                </c:pt>
                <c:pt idx="4604">
                  <c:v>0.42762509605735211</c:v>
                </c:pt>
                <c:pt idx="4605">
                  <c:v>0.44494050850512201</c:v>
                </c:pt>
                <c:pt idx="4606">
                  <c:v>0.44494050850512201</c:v>
                </c:pt>
                <c:pt idx="4607">
                  <c:v>0.4524399506751221</c:v>
                </c:pt>
                <c:pt idx="4608">
                  <c:v>0.4524399506751221</c:v>
                </c:pt>
                <c:pt idx="4609">
                  <c:v>0.43996715603120207</c:v>
                </c:pt>
                <c:pt idx="4610">
                  <c:v>0.4524399506751221</c:v>
                </c:pt>
                <c:pt idx="4611">
                  <c:v>0.4524399506751221</c:v>
                </c:pt>
                <c:pt idx="4612">
                  <c:v>0.43996715603120207</c:v>
                </c:pt>
                <c:pt idx="4613">
                  <c:v>0.4524399506751221</c:v>
                </c:pt>
                <c:pt idx="4614">
                  <c:v>0.4650448648109321</c:v>
                </c:pt>
                <c:pt idx="4615">
                  <c:v>0.48291637279668198</c:v>
                </c:pt>
                <c:pt idx="4616">
                  <c:v>0.49065666434528199</c:v>
                </c:pt>
                <c:pt idx="4617">
                  <c:v>0.49065666434528199</c:v>
                </c:pt>
                <c:pt idx="4618">
                  <c:v>0.50890878952658214</c:v>
                </c:pt>
                <c:pt idx="4619">
                  <c:v>0.50105346943195206</c:v>
                </c:pt>
                <c:pt idx="4620">
                  <c:v>0.50890878952658214</c:v>
                </c:pt>
                <c:pt idx="4621">
                  <c:v>0.50890878952658214</c:v>
                </c:pt>
                <c:pt idx="4622">
                  <c:v>0.514173327778772</c:v>
                </c:pt>
                <c:pt idx="4623">
                  <c:v>0.47012413691248212</c:v>
                </c:pt>
                <c:pt idx="4624">
                  <c:v>0.48291637279668198</c:v>
                </c:pt>
                <c:pt idx="4625">
                  <c:v>0.47012413691248212</c:v>
                </c:pt>
                <c:pt idx="4626">
                  <c:v>0.4650448648109321</c:v>
                </c:pt>
                <c:pt idx="4627">
                  <c:v>0.47012413691248212</c:v>
                </c:pt>
                <c:pt idx="4628">
                  <c:v>0.47012413691248212</c:v>
                </c:pt>
                <c:pt idx="4629">
                  <c:v>0.45746598394918203</c:v>
                </c:pt>
                <c:pt idx="4630">
                  <c:v>0.45746598394918203</c:v>
                </c:pt>
                <c:pt idx="4631">
                  <c:v>0.44494050850512201</c:v>
                </c:pt>
                <c:pt idx="4632">
                  <c:v>0.44494050850512201</c:v>
                </c:pt>
                <c:pt idx="4633">
                  <c:v>0.4524399506751221</c:v>
                </c:pt>
                <c:pt idx="4634">
                  <c:v>0.4524399506751221</c:v>
                </c:pt>
                <c:pt idx="4635">
                  <c:v>0.4524399506751221</c:v>
                </c:pt>
                <c:pt idx="4636">
                  <c:v>0.44494050850512201</c:v>
                </c:pt>
                <c:pt idx="4637">
                  <c:v>0.43996715603120207</c:v>
                </c:pt>
                <c:pt idx="4638">
                  <c:v>0.4524399506751221</c:v>
                </c:pt>
                <c:pt idx="4639">
                  <c:v>0.4524399506751221</c:v>
                </c:pt>
                <c:pt idx="4640">
                  <c:v>0.43996715603120207</c:v>
                </c:pt>
                <c:pt idx="4641">
                  <c:v>0.44494050850512201</c:v>
                </c:pt>
                <c:pt idx="4642">
                  <c:v>0.42762509605735211</c:v>
                </c:pt>
                <c:pt idx="4643">
                  <c:v>0.42762509605735211</c:v>
                </c:pt>
                <c:pt idx="4644">
                  <c:v>0.41541240044687211</c:v>
                </c:pt>
                <c:pt idx="4645">
                  <c:v>0.41541240044687211</c:v>
                </c:pt>
                <c:pt idx="4646">
                  <c:v>0.39852937971533209</c:v>
                </c:pt>
                <c:pt idx="4647">
                  <c:v>0.39852937971533209</c:v>
                </c:pt>
                <c:pt idx="4648">
                  <c:v>0.38662165335874199</c:v>
                </c:pt>
                <c:pt idx="4649">
                  <c:v>0.38662165335874199</c:v>
                </c:pt>
                <c:pt idx="4650">
                  <c:v>0.37016022687632211</c:v>
                </c:pt>
                <c:pt idx="4651">
                  <c:v>0.37016022687632211</c:v>
                </c:pt>
                <c:pt idx="4652">
                  <c:v>0.37016022687632211</c:v>
                </c:pt>
                <c:pt idx="4653">
                  <c:v>0.37016022687632211</c:v>
                </c:pt>
                <c:pt idx="4654">
                  <c:v>0.35854985423574204</c:v>
                </c:pt>
                <c:pt idx="4655">
                  <c:v>0.36317932799392205</c:v>
                </c:pt>
                <c:pt idx="4656">
                  <c:v>0.37016022687632211</c:v>
                </c:pt>
                <c:pt idx="4657">
                  <c:v>0.38189358370590198</c:v>
                </c:pt>
                <c:pt idx="4658">
                  <c:v>0.36317932799392205</c:v>
                </c:pt>
                <c:pt idx="4659">
                  <c:v>0.37016022687632211</c:v>
                </c:pt>
                <c:pt idx="4660">
                  <c:v>0.37016022687632211</c:v>
                </c:pt>
                <c:pt idx="4661">
                  <c:v>0.37016022687632211</c:v>
                </c:pt>
                <c:pt idx="4662">
                  <c:v>0.37016022687632211</c:v>
                </c:pt>
                <c:pt idx="4663">
                  <c:v>0.35854985423574204</c:v>
                </c:pt>
                <c:pt idx="4664">
                  <c:v>0.38189358370590198</c:v>
                </c:pt>
                <c:pt idx="4665">
                  <c:v>0.37016022687632211</c:v>
                </c:pt>
                <c:pt idx="4666">
                  <c:v>0.36317932799392205</c:v>
                </c:pt>
                <c:pt idx="4667">
                  <c:v>0.37016022687632211</c:v>
                </c:pt>
                <c:pt idx="4668">
                  <c:v>0.36317932799392205</c:v>
                </c:pt>
                <c:pt idx="4669">
                  <c:v>0.36317932799392205</c:v>
                </c:pt>
                <c:pt idx="4670">
                  <c:v>0.35854985423574204</c:v>
                </c:pt>
                <c:pt idx="4671">
                  <c:v>0.35854985423574204</c:v>
                </c:pt>
                <c:pt idx="4672">
                  <c:v>0.35854985423574204</c:v>
                </c:pt>
                <c:pt idx="4673">
                  <c:v>0.35164212624553215</c:v>
                </c:pt>
                <c:pt idx="4674">
                  <c:v>0.37016022687632211</c:v>
                </c:pt>
                <c:pt idx="4675">
                  <c:v>0.36317932799392205</c:v>
                </c:pt>
                <c:pt idx="4676">
                  <c:v>0.37016022687632211</c:v>
                </c:pt>
                <c:pt idx="4677">
                  <c:v>0.38662165335874199</c:v>
                </c:pt>
                <c:pt idx="4678">
                  <c:v>0.35854985423574204</c:v>
                </c:pt>
                <c:pt idx="4679">
                  <c:v>0.38189358370590198</c:v>
                </c:pt>
                <c:pt idx="4680">
                  <c:v>0.39375122744846214</c:v>
                </c:pt>
                <c:pt idx="4681">
                  <c:v>0.38662165335874199</c:v>
                </c:pt>
                <c:pt idx="4682">
                  <c:v>0.39375122744846214</c:v>
                </c:pt>
                <c:pt idx="4683">
                  <c:v>0.39375122744846214</c:v>
                </c:pt>
                <c:pt idx="4684">
                  <c:v>0.41056324001389199</c:v>
                </c:pt>
                <c:pt idx="4685">
                  <c:v>0.39852937971533209</c:v>
                </c:pt>
                <c:pt idx="4686">
                  <c:v>0.40332771325607208</c:v>
                </c:pt>
                <c:pt idx="4687">
                  <c:v>0.41541240044687211</c:v>
                </c:pt>
                <c:pt idx="4688">
                  <c:v>0.41056324001389199</c:v>
                </c:pt>
                <c:pt idx="4689">
                  <c:v>0.40332771325607208</c:v>
                </c:pt>
                <c:pt idx="4690">
                  <c:v>0.42762509605735211</c:v>
                </c:pt>
                <c:pt idx="4691">
                  <c:v>0.42762509605735211</c:v>
                </c:pt>
                <c:pt idx="4692">
                  <c:v>0.42762509605735211</c:v>
                </c:pt>
                <c:pt idx="4693">
                  <c:v>0.42762509605735211</c:v>
                </c:pt>
                <c:pt idx="4694">
                  <c:v>0.41541240044687211</c:v>
                </c:pt>
                <c:pt idx="4695">
                  <c:v>0.39852937971533209</c:v>
                </c:pt>
                <c:pt idx="4696">
                  <c:v>0.41056324001389199</c:v>
                </c:pt>
                <c:pt idx="4697">
                  <c:v>0.41056324001389199</c:v>
                </c:pt>
                <c:pt idx="4698">
                  <c:v>0.41056324001389199</c:v>
                </c:pt>
                <c:pt idx="4699">
                  <c:v>0.40332771325607208</c:v>
                </c:pt>
                <c:pt idx="4700">
                  <c:v>0.39852937971533209</c:v>
                </c:pt>
                <c:pt idx="4701">
                  <c:v>0.38189358370590198</c:v>
                </c:pt>
                <c:pt idx="4702">
                  <c:v>0.39375122744846214</c:v>
                </c:pt>
                <c:pt idx="4703">
                  <c:v>0.38662165335874199</c:v>
                </c:pt>
                <c:pt idx="4704">
                  <c:v>0.36317932799392205</c:v>
                </c:pt>
                <c:pt idx="4705">
                  <c:v>0.38189358370590198</c:v>
                </c:pt>
                <c:pt idx="4706">
                  <c:v>0.38189358370590198</c:v>
                </c:pt>
                <c:pt idx="4707">
                  <c:v>0.35854985423574204</c:v>
                </c:pt>
                <c:pt idx="4708">
                  <c:v>0.37016022687632211</c:v>
                </c:pt>
                <c:pt idx="4709">
                  <c:v>0.38189358370590198</c:v>
                </c:pt>
                <c:pt idx="4710">
                  <c:v>0.36317932799392205</c:v>
                </c:pt>
                <c:pt idx="4711">
                  <c:v>0.38189358370590198</c:v>
                </c:pt>
                <c:pt idx="4712">
                  <c:v>0.38662165335874199</c:v>
                </c:pt>
                <c:pt idx="4713">
                  <c:v>0.39852937971533209</c:v>
                </c:pt>
                <c:pt idx="4714">
                  <c:v>0.38662165335874199</c:v>
                </c:pt>
                <c:pt idx="4715">
                  <c:v>0.38662165335874199</c:v>
                </c:pt>
                <c:pt idx="4716">
                  <c:v>0.39852937971533209</c:v>
                </c:pt>
                <c:pt idx="4717">
                  <c:v>0.41056324001389199</c:v>
                </c:pt>
                <c:pt idx="4718">
                  <c:v>0.39852937971533209</c:v>
                </c:pt>
                <c:pt idx="4719">
                  <c:v>0.41056324001389199</c:v>
                </c:pt>
                <c:pt idx="4720">
                  <c:v>0.41056324001389199</c:v>
                </c:pt>
                <c:pt idx="4721">
                  <c:v>0.43501472094192206</c:v>
                </c:pt>
                <c:pt idx="4722">
                  <c:v>0.44494050850512201</c:v>
                </c:pt>
                <c:pt idx="4723">
                  <c:v>0.43501472094192206</c:v>
                </c:pt>
                <c:pt idx="4724">
                  <c:v>0.43501472094192206</c:v>
                </c:pt>
                <c:pt idx="4725">
                  <c:v>0.41541240044687211</c:v>
                </c:pt>
                <c:pt idx="4726">
                  <c:v>0.41056324001389199</c:v>
                </c:pt>
                <c:pt idx="4727">
                  <c:v>0.41541240044687211</c:v>
                </c:pt>
                <c:pt idx="4728">
                  <c:v>0.41056324001389199</c:v>
                </c:pt>
                <c:pt idx="4729">
                  <c:v>0.41056324001389199</c:v>
                </c:pt>
                <c:pt idx="4730">
                  <c:v>0.42762509605735211</c:v>
                </c:pt>
                <c:pt idx="4731">
                  <c:v>0.39375122744846214</c:v>
                </c:pt>
                <c:pt idx="4732">
                  <c:v>0.40332771325607208</c:v>
                </c:pt>
                <c:pt idx="4733">
                  <c:v>0.39852937971533209</c:v>
                </c:pt>
                <c:pt idx="4734">
                  <c:v>0.40332771325607208</c:v>
                </c:pt>
                <c:pt idx="4735">
                  <c:v>0.41541240044687211</c:v>
                </c:pt>
                <c:pt idx="4736">
                  <c:v>0.39852937971533209</c:v>
                </c:pt>
                <c:pt idx="4737">
                  <c:v>0.39852937971533209</c:v>
                </c:pt>
                <c:pt idx="4738">
                  <c:v>0.38662165335874199</c:v>
                </c:pt>
                <c:pt idx="4739">
                  <c:v>0.39375122744846214</c:v>
                </c:pt>
                <c:pt idx="4740">
                  <c:v>0.38662165335874199</c:v>
                </c:pt>
                <c:pt idx="4741">
                  <c:v>0.38662165335874199</c:v>
                </c:pt>
                <c:pt idx="4742">
                  <c:v>0.40332771325607208</c:v>
                </c:pt>
                <c:pt idx="4743">
                  <c:v>0.39375122744846214</c:v>
                </c:pt>
                <c:pt idx="4744">
                  <c:v>0.41056324001389199</c:v>
                </c:pt>
                <c:pt idx="4745">
                  <c:v>0.41056324001389199</c:v>
                </c:pt>
                <c:pt idx="4746">
                  <c:v>0.40332771325607208</c:v>
                </c:pt>
                <c:pt idx="4747">
                  <c:v>0.39375122744846214</c:v>
                </c:pt>
                <c:pt idx="4748">
                  <c:v>0.41056324001389199</c:v>
                </c:pt>
                <c:pt idx="4749">
                  <c:v>0.39852937971533209</c:v>
                </c:pt>
                <c:pt idx="4750">
                  <c:v>0.39375122744846214</c:v>
                </c:pt>
                <c:pt idx="4751">
                  <c:v>0.41056324001389199</c:v>
                </c:pt>
                <c:pt idx="4752">
                  <c:v>0.40332771325607208</c:v>
                </c:pt>
                <c:pt idx="4753">
                  <c:v>0.40332771325607208</c:v>
                </c:pt>
                <c:pt idx="4754">
                  <c:v>0.40332771325607208</c:v>
                </c:pt>
                <c:pt idx="4755">
                  <c:v>0.39852937971533209</c:v>
                </c:pt>
                <c:pt idx="4756">
                  <c:v>0.41056324001389199</c:v>
                </c:pt>
                <c:pt idx="4757">
                  <c:v>0.39375122744846214</c:v>
                </c:pt>
                <c:pt idx="4758">
                  <c:v>0.39375122744846214</c:v>
                </c:pt>
                <c:pt idx="4759">
                  <c:v>0.38189358370590198</c:v>
                </c:pt>
                <c:pt idx="4760">
                  <c:v>0.38662165335874199</c:v>
                </c:pt>
                <c:pt idx="4761">
                  <c:v>0.39375122744846214</c:v>
                </c:pt>
                <c:pt idx="4762">
                  <c:v>0.39375122744846214</c:v>
                </c:pt>
                <c:pt idx="4763">
                  <c:v>0.39375122744846214</c:v>
                </c:pt>
                <c:pt idx="4764">
                  <c:v>0.38662165335874199</c:v>
                </c:pt>
                <c:pt idx="4765">
                  <c:v>0.39375122744846214</c:v>
                </c:pt>
                <c:pt idx="4766">
                  <c:v>0.39852937971533209</c:v>
                </c:pt>
                <c:pt idx="4767">
                  <c:v>0.39375122744846214</c:v>
                </c:pt>
                <c:pt idx="4768">
                  <c:v>0.38189358370590198</c:v>
                </c:pt>
                <c:pt idx="4769">
                  <c:v>0.38189358370590198</c:v>
                </c:pt>
                <c:pt idx="4770">
                  <c:v>0.38662165335874199</c:v>
                </c:pt>
                <c:pt idx="4771">
                  <c:v>0.39852937971533209</c:v>
                </c:pt>
                <c:pt idx="4772">
                  <c:v>0.37016022687632211</c:v>
                </c:pt>
                <c:pt idx="4773">
                  <c:v>0.38189358370590198</c:v>
                </c:pt>
                <c:pt idx="4774">
                  <c:v>0.38662165335874199</c:v>
                </c:pt>
                <c:pt idx="4775">
                  <c:v>0.39375122744846214</c:v>
                </c:pt>
                <c:pt idx="4776">
                  <c:v>0.39375122744846214</c:v>
                </c:pt>
                <c:pt idx="4777">
                  <c:v>0.37016022687632211</c:v>
                </c:pt>
                <c:pt idx="4778">
                  <c:v>0.36317932799392205</c:v>
                </c:pt>
                <c:pt idx="4779">
                  <c:v>0.36317932799392205</c:v>
                </c:pt>
                <c:pt idx="4780">
                  <c:v>0.38662165335874199</c:v>
                </c:pt>
                <c:pt idx="4781">
                  <c:v>0.38189358370590198</c:v>
                </c:pt>
                <c:pt idx="4782">
                  <c:v>0.38662165335874199</c:v>
                </c:pt>
                <c:pt idx="4783">
                  <c:v>0.38662165335874199</c:v>
                </c:pt>
                <c:pt idx="4784">
                  <c:v>0.39852937971533209</c:v>
                </c:pt>
                <c:pt idx="4785">
                  <c:v>0.39375122744846214</c:v>
                </c:pt>
                <c:pt idx="4786">
                  <c:v>0.39375122744846214</c:v>
                </c:pt>
                <c:pt idx="4787">
                  <c:v>0.37016022687632211</c:v>
                </c:pt>
                <c:pt idx="4788">
                  <c:v>0.36317932799392205</c:v>
                </c:pt>
                <c:pt idx="4789">
                  <c:v>0.37016022687632211</c:v>
                </c:pt>
                <c:pt idx="4790">
                  <c:v>0.38189358370590198</c:v>
                </c:pt>
                <c:pt idx="4791">
                  <c:v>0.37016022687632211</c:v>
                </c:pt>
                <c:pt idx="4792">
                  <c:v>0.38662165335874199</c:v>
                </c:pt>
                <c:pt idx="4793">
                  <c:v>0.39375122744846214</c:v>
                </c:pt>
                <c:pt idx="4794">
                  <c:v>0.39375122744846214</c:v>
                </c:pt>
                <c:pt idx="4795">
                  <c:v>0.38662165335874199</c:v>
                </c:pt>
                <c:pt idx="4796">
                  <c:v>0.39852937971533209</c:v>
                </c:pt>
                <c:pt idx="4797">
                  <c:v>0.41056324001389199</c:v>
                </c:pt>
                <c:pt idx="4798">
                  <c:v>0.41056324001389199</c:v>
                </c:pt>
                <c:pt idx="4799">
                  <c:v>0.41541240044687211</c:v>
                </c:pt>
                <c:pt idx="4800">
                  <c:v>0.39375122744846214</c:v>
                </c:pt>
                <c:pt idx="4801">
                  <c:v>0.39852937971533209</c:v>
                </c:pt>
                <c:pt idx="4802">
                  <c:v>0.41056324001389199</c:v>
                </c:pt>
                <c:pt idx="4803">
                  <c:v>0.41056324001389199</c:v>
                </c:pt>
                <c:pt idx="4804">
                  <c:v>0.42762509605735211</c:v>
                </c:pt>
                <c:pt idx="4805">
                  <c:v>0.42762509605735211</c:v>
                </c:pt>
                <c:pt idx="4806">
                  <c:v>0.41541240044687211</c:v>
                </c:pt>
                <c:pt idx="4807">
                  <c:v>0.42762509605735211</c:v>
                </c:pt>
                <c:pt idx="4808">
                  <c:v>0.41541240044687211</c:v>
                </c:pt>
                <c:pt idx="4809">
                  <c:v>0.40332771325607208</c:v>
                </c:pt>
                <c:pt idx="4810">
                  <c:v>0.40332771325607208</c:v>
                </c:pt>
                <c:pt idx="4811">
                  <c:v>0.41056324001389199</c:v>
                </c:pt>
                <c:pt idx="4812">
                  <c:v>0.40332771325607208</c:v>
                </c:pt>
                <c:pt idx="4813">
                  <c:v>0.39852937971533209</c:v>
                </c:pt>
                <c:pt idx="4814">
                  <c:v>0.39375122744846214</c:v>
                </c:pt>
                <c:pt idx="4815">
                  <c:v>0.39852937971533209</c:v>
                </c:pt>
                <c:pt idx="4816">
                  <c:v>0.39375122744846214</c:v>
                </c:pt>
                <c:pt idx="4817">
                  <c:v>0.39852937971533209</c:v>
                </c:pt>
                <c:pt idx="4818">
                  <c:v>0.38662165335874199</c:v>
                </c:pt>
                <c:pt idx="4819">
                  <c:v>0.39852937971533209</c:v>
                </c:pt>
                <c:pt idx="4820">
                  <c:v>0.40332771325607208</c:v>
                </c:pt>
                <c:pt idx="4821">
                  <c:v>0.41056324001389199</c:v>
                </c:pt>
                <c:pt idx="4822">
                  <c:v>0.40332771325607208</c:v>
                </c:pt>
                <c:pt idx="4823">
                  <c:v>0.39852937971533209</c:v>
                </c:pt>
                <c:pt idx="4824">
                  <c:v>0.40332771325607208</c:v>
                </c:pt>
                <c:pt idx="4825">
                  <c:v>0.41541240044687211</c:v>
                </c:pt>
                <c:pt idx="4826">
                  <c:v>0.41056324001389199</c:v>
                </c:pt>
                <c:pt idx="4827">
                  <c:v>0.40332771325607208</c:v>
                </c:pt>
                <c:pt idx="4828">
                  <c:v>0.40332771325607208</c:v>
                </c:pt>
                <c:pt idx="4829">
                  <c:v>0.39852937971533209</c:v>
                </c:pt>
                <c:pt idx="4830">
                  <c:v>0.39852937971533209</c:v>
                </c:pt>
                <c:pt idx="4831">
                  <c:v>0.39375122744846214</c:v>
                </c:pt>
                <c:pt idx="4832">
                  <c:v>0.41056324001389199</c:v>
                </c:pt>
                <c:pt idx="4833">
                  <c:v>0.41541240044687211</c:v>
                </c:pt>
                <c:pt idx="4834">
                  <c:v>0.39375122744846214</c:v>
                </c:pt>
                <c:pt idx="4835">
                  <c:v>0.42762509605735211</c:v>
                </c:pt>
                <c:pt idx="4836">
                  <c:v>0.39852937971533209</c:v>
                </c:pt>
                <c:pt idx="4837">
                  <c:v>0.42762509605735211</c:v>
                </c:pt>
                <c:pt idx="4838">
                  <c:v>0.42762509605735211</c:v>
                </c:pt>
                <c:pt idx="4839">
                  <c:v>0.42762509605735211</c:v>
                </c:pt>
                <c:pt idx="4840">
                  <c:v>0.39852937971533209</c:v>
                </c:pt>
                <c:pt idx="4841">
                  <c:v>0.39852937971533209</c:v>
                </c:pt>
                <c:pt idx="4842">
                  <c:v>0.41056324001389199</c:v>
                </c:pt>
                <c:pt idx="4843">
                  <c:v>0.40332771325607208</c:v>
                </c:pt>
                <c:pt idx="4844">
                  <c:v>0.40332771325607208</c:v>
                </c:pt>
                <c:pt idx="4845">
                  <c:v>0.40332771325607208</c:v>
                </c:pt>
                <c:pt idx="4846">
                  <c:v>0.39852937971533209</c:v>
                </c:pt>
                <c:pt idx="4847">
                  <c:v>0.41056324001389199</c:v>
                </c:pt>
                <c:pt idx="4848">
                  <c:v>0.40332771325607208</c:v>
                </c:pt>
                <c:pt idx="4849">
                  <c:v>0.39852937971533209</c:v>
                </c:pt>
                <c:pt idx="4850">
                  <c:v>0.39852937971533209</c:v>
                </c:pt>
                <c:pt idx="4851">
                  <c:v>0.39852937971533209</c:v>
                </c:pt>
                <c:pt idx="4852">
                  <c:v>0.39852937971533209</c:v>
                </c:pt>
                <c:pt idx="4853">
                  <c:v>0.39375122744846214</c:v>
                </c:pt>
                <c:pt idx="4854">
                  <c:v>0.39852937971533209</c:v>
                </c:pt>
                <c:pt idx="4855">
                  <c:v>0.41541240044687211</c:v>
                </c:pt>
                <c:pt idx="4856">
                  <c:v>0.39375122744846214</c:v>
                </c:pt>
                <c:pt idx="4857">
                  <c:v>0.39375122744846214</c:v>
                </c:pt>
                <c:pt idx="4858">
                  <c:v>0.38662165335874199</c:v>
                </c:pt>
                <c:pt idx="4859">
                  <c:v>0.38189358370590198</c:v>
                </c:pt>
                <c:pt idx="4860">
                  <c:v>0.38662165335874199</c:v>
                </c:pt>
                <c:pt idx="4861">
                  <c:v>0.36317932799392205</c:v>
                </c:pt>
                <c:pt idx="4862">
                  <c:v>0.37016022687632211</c:v>
                </c:pt>
                <c:pt idx="4863">
                  <c:v>0.35854985423574204</c:v>
                </c:pt>
                <c:pt idx="4864">
                  <c:v>0.35854985423574204</c:v>
                </c:pt>
                <c:pt idx="4865">
                  <c:v>0.34706117671482206</c:v>
                </c:pt>
                <c:pt idx="4866">
                  <c:v>0.34706117671482206</c:v>
                </c:pt>
                <c:pt idx="4867">
                  <c:v>0.34706117671482206</c:v>
                </c:pt>
                <c:pt idx="4868">
                  <c:v>0.34249949416424197</c:v>
                </c:pt>
                <c:pt idx="4869">
                  <c:v>0.34249949416424197</c:v>
                </c:pt>
                <c:pt idx="4870">
                  <c:v>0.33117904987318203</c:v>
                </c:pt>
                <c:pt idx="4871">
                  <c:v>0.33117904987318203</c:v>
                </c:pt>
                <c:pt idx="4872">
                  <c:v>0.34706117671482206</c:v>
                </c:pt>
                <c:pt idx="4873">
                  <c:v>0.35164212624553215</c:v>
                </c:pt>
                <c:pt idx="4874">
                  <c:v>0.34706117671482206</c:v>
                </c:pt>
                <c:pt idx="4875">
                  <c:v>0.35854985423574204</c:v>
                </c:pt>
                <c:pt idx="4876">
                  <c:v>0.36317932799392205</c:v>
                </c:pt>
                <c:pt idx="4877">
                  <c:v>0.35854985423574204</c:v>
                </c:pt>
                <c:pt idx="4878">
                  <c:v>0.37016022687632211</c:v>
                </c:pt>
                <c:pt idx="4879">
                  <c:v>0.38662165335874199</c:v>
                </c:pt>
                <c:pt idx="4880">
                  <c:v>0.38189358370590198</c:v>
                </c:pt>
                <c:pt idx="4881">
                  <c:v>0.37016022687632211</c:v>
                </c:pt>
                <c:pt idx="4882">
                  <c:v>0.37016022687632211</c:v>
                </c:pt>
                <c:pt idx="4883">
                  <c:v>0.39375122744846214</c:v>
                </c:pt>
                <c:pt idx="4884">
                  <c:v>0.37016022687632211</c:v>
                </c:pt>
                <c:pt idx="4885">
                  <c:v>0.37016022687632211</c:v>
                </c:pt>
                <c:pt idx="4886">
                  <c:v>0.37016022687632211</c:v>
                </c:pt>
                <c:pt idx="4887">
                  <c:v>0.37016022687632211</c:v>
                </c:pt>
                <c:pt idx="4888">
                  <c:v>0.39852937971533209</c:v>
                </c:pt>
                <c:pt idx="4889">
                  <c:v>0.39375122744846214</c:v>
                </c:pt>
                <c:pt idx="4890">
                  <c:v>0.38662165335874199</c:v>
                </c:pt>
                <c:pt idx="4891">
                  <c:v>0.39375122744846214</c:v>
                </c:pt>
                <c:pt idx="4892">
                  <c:v>0.38189358370590198</c:v>
                </c:pt>
                <c:pt idx="4893">
                  <c:v>0.38662165335874199</c:v>
                </c:pt>
                <c:pt idx="4894">
                  <c:v>0.35164212624553215</c:v>
                </c:pt>
                <c:pt idx="4895">
                  <c:v>0.35854985423574204</c:v>
                </c:pt>
                <c:pt idx="4896">
                  <c:v>0.35854985423574204</c:v>
                </c:pt>
                <c:pt idx="4897">
                  <c:v>0.36317932799392205</c:v>
                </c:pt>
                <c:pt idx="4898">
                  <c:v>0.37016022687632211</c:v>
                </c:pt>
                <c:pt idx="4899">
                  <c:v>0.36317932799392205</c:v>
                </c:pt>
                <c:pt idx="4900">
                  <c:v>0.38189358370590198</c:v>
                </c:pt>
                <c:pt idx="4901">
                  <c:v>0.38189358370590198</c:v>
                </c:pt>
                <c:pt idx="4902">
                  <c:v>0.40332771325607208</c:v>
                </c:pt>
                <c:pt idx="4903">
                  <c:v>0.38662165335874199</c:v>
                </c:pt>
                <c:pt idx="4904">
                  <c:v>0.40332771325607208</c:v>
                </c:pt>
                <c:pt idx="4905">
                  <c:v>0.42762509605735211</c:v>
                </c:pt>
                <c:pt idx="4906">
                  <c:v>0.42762509605735211</c:v>
                </c:pt>
                <c:pt idx="4907">
                  <c:v>0.42762509605735211</c:v>
                </c:pt>
                <c:pt idx="4908">
                  <c:v>0.42762509605735211</c:v>
                </c:pt>
                <c:pt idx="4909">
                  <c:v>0.4524399506751221</c:v>
                </c:pt>
                <c:pt idx="4910">
                  <c:v>0.43501472094192206</c:v>
                </c:pt>
                <c:pt idx="4911">
                  <c:v>0.44494050850512201</c:v>
                </c:pt>
                <c:pt idx="4912">
                  <c:v>0.43996715603120207</c:v>
                </c:pt>
                <c:pt idx="4913">
                  <c:v>0.45746598394918203</c:v>
                </c:pt>
                <c:pt idx="4914">
                  <c:v>0.4524399506751221</c:v>
                </c:pt>
                <c:pt idx="4915">
                  <c:v>0.44494050850512201</c:v>
                </c:pt>
                <c:pt idx="4916">
                  <c:v>0.45746598394918203</c:v>
                </c:pt>
                <c:pt idx="4917">
                  <c:v>0.43996715603120207</c:v>
                </c:pt>
                <c:pt idx="4918">
                  <c:v>0.43996715603120207</c:v>
                </c:pt>
                <c:pt idx="4919">
                  <c:v>0.42762509605735211</c:v>
                </c:pt>
                <c:pt idx="4920">
                  <c:v>0.43501472094192206</c:v>
                </c:pt>
                <c:pt idx="4921">
                  <c:v>0.43501472094192206</c:v>
                </c:pt>
                <c:pt idx="4922">
                  <c:v>0.43996715603120207</c:v>
                </c:pt>
                <c:pt idx="4923">
                  <c:v>0.43996715603120207</c:v>
                </c:pt>
                <c:pt idx="4924">
                  <c:v>0.44494050850512201</c:v>
                </c:pt>
                <c:pt idx="4925">
                  <c:v>0.43996715603120207</c:v>
                </c:pt>
                <c:pt idx="4926">
                  <c:v>0.44494050850512201</c:v>
                </c:pt>
                <c:pt idx="4927">
                  <c:v>0.41056324001389199</c:v>
                </c:pt>
                <c:pt idx="4928">
                  <c:v>0.44494050850512201</c:v>
                </c:pt>
                <c:pt idx="4929">
                  <c:v>0.43996715603120207</c:v>
                </c:pt>
                <c:pt idx="4930">
                  <c:v>0.44494050850512201</c:v>
                </c:pt>
                <c:pt idx="4931">
                  <c:v>0.43996715603120207</c:v>
                </c:pt>
                <c:pt idx="4932">
                  <c:v>0.43996715603120207</c:v>
                </c:pt>
                <c:pt idx="4933">
                  <c:v>0.43996715603120207</c:v>
                </c:pt>
                <c:pt idx="4934">
                  <c:v>0.42762509605735211</c:v>
                </c:pt>
                <c:pt idx="4935">
                  <c:v>0.41541240044687211</c:v>
                </c:pt>
                <c:pt idx="4936">
                  <c:v>0.42762509605735211</c:v>
                </c:pt>
                <c:pt idx="4937">
                  <c:v>0.41541240044687211</c:v>
                </c:pt>
                <c:pt idx="4938">
                  <c:v>0.43996715603120207</c:v>
                </c:pt>
                <c:pt idx="4939">
                  <c:v>0.41541240044687211</c:v>
                </c:pt>
                <c:pt idx="4940">
                  <c:v>0.41056324001389199</c:v>
                </c:pt>
                <c:pt idx="4941">
                  <c:v>0.43501472094192206</c:v>
                </c:pt>
                <c:pt idx="4942">
                  <c:v>0.41541240044687211</c:v>
                </c:pt>
                <c:pt idx="4943">
                  <c:v>0.42762509605735211</c:v>
                </c:pt>
                <c:pt idx="4944">
                  <c:v>0.42762509605735211</c:v>
                </c:pt>
                <c:pt idx="4945">
                  <c:v>0.41056324001389199</c:v>
                </c:pt>
                <c:pt idx="4946">
                  <c:v>0.41056324001389199</c:v>
                </c:pt>
                <c:pt idx="4947">
                  <c:v>0.41541240044687211</c:v>
                </c:pt>
                <c:pt idx="4948">
                  <c:v>0.41056324001389199</c:v>
                </c:pt>
                <c:pt idx="4949">
                  <c:v>0.42762509605735211</c:v>
                </c:pt>
                <c:pt idx="4950">
                  <c:v>0.41541240044687211</c:v>
                </c:pt>
                <c:pt idx="4951">
                  <c:v>0.39375122744846214</c:v>
                </c:pt>
                <c:pt idx="4952">
                  <c:v>0.41056324001389199</c:v>
                </c:pt>
                <c:pt idx="4953">
                  <c:v>0.38662165335874199</c:v>
                </c:pt>
                <c:pt idx="4954">
                  <c:v>0.38662165335874199</c:v>
                </c:pt>
                <c:pt idx="4955">
                  <c:v>0.38189358370590198</c:v>
                </c:pt>
                <c:pt idx="4956">
                  <c:v>0.38189358370590198</c:v>
                </c:pt>
                <c:pt idx="4957">
                  <c:v>0.38189358370590198</c:v>
                </c:pt>
                <c:pt idx="4958">
                  <c:v>0.37016022687632211</c:v>
                </c:pt>
                <c:pt idx="4959">
                  <c:v>0.39375122744846214</c:v>
                </c:pt>
                <c:pt idx="4960">
                  <c:v>0.39375122744846214</c:v>
                </c:pt>
                <c:pt idx="4961">
                  <c:v>0.39852937971533209</c:v>
                </c:pt>
                <c:pt idx="4962">
                  <c:v>0.39375122744846214</c:v>
                </c:pt>
                <c:pt idx="4963">
                  <c:v>0.40332771325607208</c:v>
                </c:pt>
                <c:pt idx="4964">
                  <c:v>0.41056324001389199</c:v>
                </c:pt>
                <c:pt idx="4965">
                  <c:v>0.39852937971533209</c:v>
                </c:pt>
                <c:pt idx="4966">
                  <c:v>0.40332771325607208</c:v>
                </c:pt>
                <c:pt idx="4967">
                  <c:v>0.39375122744846214</c:v>
                </c:pt>
                <c:pt idx="4968">
                  <c:v>0.40332771325607208</c:v>
                </c:pt>
                <c:pt idx="4969">
                  <c:v>0.39375122744846214</c:v>
                </c:pt>
                <c:pt idx="4970">
                  <c:v>0.40332771325607208</c:v>
                </c:pt>
                <c:pt idx="4971">
                  <c:v>0.41056324001389199</c:v>
                </c:pt>
                <c:pt idx="4972">
                  <c:v>0.41056324001389199</c:v>
                </c:pt>
                <c:pt idx="4973">
                  <c:v>0.41056324001389199</c:v>
                </c:pt>
                <c:pt idx="4974">
                  <c:v>0.41541240044687211</c:v>
                </c:pt>
                <c:pt idx="4975">
                  <c:v>0.42762509605735211</c:v>
                </c:pt>
                <c:pt idx="4976">
                  <c:v>0.4524399506751221</c:v>
                </c:pt>
                <c:pt idx="4977">
                  <c:v>0.43996715603120207</c:v>
                </c:pt>
                <c:pt idx="4978">
                  <c:v>0.43996715603120207</c:v>
                </c:pt>
                <c:pt idx="4979">
                  <c:v>0.44494050850512201</c:v>
                </c:pt>
                <c:pt idx="4980">
                  <c:v>0.4524399506751221</c:v>
                </c:pt>
                <c:pt idx="4981">
                  <c:v>0.44494050850512201</c:v>
                </c:pt>
                <c:pt idx="4982">
                  <c:v>0.4524399506751221</c:v>
                </c:pt>
                <c:pt idx="4983">
                  <c:v>0.45746598394918203</c:v>
                </c:pt>
                <c:pt idx="4984">
                  <c:v>0.49065666434528199</c:v>
                </c:pt>
                <c:pt idx="4985">
                  <c:v>0.47012413691248212</c:v>
                </c:pt>
                <c:pt idx="4986">
                  <c:v>0.49065666434528199</c:v>
                </c:pt>
                <c:pt idx="4987">
                  <c:v>0.48291637279668198</c:v>
                </c:pt>
                <c:pt idx="4988">
                  <c:v>0.47012413691248212</c:v>
                </c:pt>
                <c:pt idx="4989">
                  <c:v>0.50105346943195206</c:v>
                </c:pt>
                <c:pt idx="4990">
                  <c:v>0.50890878952658214</c:v>
                </c:pt>
                <c:pt idx="4991">
                  <c:v>0.48291637279668198</c:v>
                </c:pt>
                <c:pt idx="4992">
                  <c:v>0.48291637279668198</c:v>
                </c:pt>
                <c:pt idx="4993">
                  <c:v>0.47012413691248212</c:v>
                </c:pt>
                <c:pt idx="4994">
                  <c:v>0.47012413691248212</c:v>
                </c:pt>
                <c:pt idx="4995">
                  <c:v>0.45746598394918203</c:v>
                </c:pt>
                <c:pt idx="4996">
                  <c:v>0.4524399506751221</c:v>
                </c:pt>
                <c:pt idx="4997">
                  <c:v>0.4524399506751221</c:v>
                </c:pt>
                <c:pt idx="4998">
                  <c:v>0.4524399506751221</c:v>
                </c:pt>
                <c:pt idx="4999">
                  <c:v>0.4524399506751221</c:v>
                </c:pt>
                <c:pt idx="5000">
                  <c:v>-0.73753212137813795</c:v>
                </c:pt>
                <c:pt idx="5001">
                  <c:v>-0.73753212137813795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49504"/>
        <c:axId val="39763968"/>
      </c:scatterChart>
      <c:valAx>
        <c:axId val="39749504"/>
        <c:scaling>
          <c:orientation val="minMax"/>
          <c:max val="1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[</a:t>
                </a:r>
                <a:r>
                  <a:rPr lang="el-GR"/>
                  <a:t>μ</a:t>
                </a:r>
                <a:r>
                  <a:rPr lang="en-GB"/>
                  <a:t>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763968"/>
        <c:crosses val="autoZero"/>
        <c:crossBetween val="midCat"/>
      </c:valAx>
      <c:valAx>
        <c:axId val="397639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Current [nA]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7495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diamond"/>
            <c:size val="5"/>
          </c:marker>
          <c:xVal>
            <c:numRef>
              <c:f>Argon!$A$4:$A$295</c:f>
              <c:numCache>
                <c:formatCode>0.00E+00</c:formatCode>
                <c:ptCount val="292"/>
                <c:pt idx="0">
                  <c:v>4.4700000000000619E-11</c:v>
                </c:pt>
                <c:pt idx="1">
                  <c:v>2.4200000000000242E-10</c:v>
                </c:pt>
                <c:pt idx="2">
                  <c:v>3.5500000000000394E-10</c:v>
                </c:pt>
                <c:pt idx="3">
                  <c:v>5.1900000000000472E-10</c:v>
                </c:pt>
                <c:pt idx="4">
                  <c:v>7.6100000000000668E-10</c:v>
                </c:pt>
                <c:pt idx="5">
                  <c:v>1.1100000000000168E-9</c:v>
                </c:pt>
                <c:pt idx="6">
                  <c:v>1.6300000000000198E-9</c:v>
                </c:pt>
                <c:pt idx="7">
                  <c:v>2.3900000000000209E-9</c:v>
                </c:pt>
                <c:pt idx="8">
                  <c:v>3.5000000000000289E-9</c:v>
                </c:pt>
                <c:pt idx="9">
                  <c:v>5.1300000000000474E-9</c:v>
                </c:pt>
                <c:pt idx="10">
                  <c:v>7.5200000000000617E-9</c:v>
                </c:pt>
                <c:pt idx="11">
                  <c:v>1.1000000000000161E-8</c:v>
                </c:pt>
                <c:pt idx="12">
                  <c:v>1.6100000000000194E-8</c:v>
                </c:pt>
                <c:pt idx="13">
                  <c:v>2.3600000000000208E-8</c:v>
                </c:pt>
                <c:pt idx="14">
                  <c:v>3.4600000000000257E-8</c:v>
                </c:pt>
                <c:pt idx="15">
                  <c:v>5.070000000000048E-8</c:v>
                </c:pt>
                <c:pt idx="16">
                  <c:v>7.4300000000000791E-8</c:v>
                </c:pt>
                <c:pt idx="17">
                  <c:v>1.0900000000000051E-7</c:v>
                </c:pt>
                <c:pt idx="18">
                  <c:v>1.5900000000000175E-7</c:v>
                </c:pt>
                <c:pt idx="19">
                  <c:v>2.3400000000000199E-7</c:v>
                </c:pt>
                <c:pt idx="20">
                  <c:v>3.4200000000000245E-7</c:v>
                </c:pt>
                <c:pt idx="21">
                  <c:v>4.6900000000000199E-7</c:v>
                </c:pt>
                <c:pt idx="22">
                  <c:v>5.7600000000000293E-7</c:v>
                </c:pt>
                <c:pt idx="23">
                  <c:v>6.5300000000000512E-7</c:v>
                </c:pt>
                <c:pt idx="24">
                  <c:v>7.5400000000000593E-7</c:v>
                </c:pt>
                <c:pt idx="25">
                  <c:v>8.550000000000077E-7</c:v>
                </c:pt>
                <c:pt idx="26">
                  <c:v>9.9300000000000642E-7</c:v>
                </c:pt>
                <c:pt idx="27">
                  <c:v>1.2800000000000047E-6</c:v>
                </c:pt>
                <c:pt idx="28">
                  <c:v>1.6400000000000173E-6</c:v>
                </c:pt>
                <c:pt idx="29">
                  <c:v>2.1000000000000201E-6</c:v>
                </c:pt>
                <c:pt idx="30">
                  <c:v>2.7000000000000233E-6</c:v>
                </c:pt>
                <c:pt idx="31">
                  <c:v>3.470000000000021E-6</c:v>
                </c:pt>
                <c:pt idx="32">
                  <c:v>4.450000000000026E-6</c:v>
                </c:pt>
                <c:pt idx="33">
                  <c:v>5.7200000000000232E-6</c:v>
                </c:pt>
                <c:pt idx="34">
                  <c:v>7.3400000000000449E-6</c:v>
                </c:pt>
                <c:pt idx="35">
                  <c:v>9.4200000000000538E-6</c:v>
                </c:pt>
                <c:pt idx="36">
                  <c:v>1.2099999999999999E-5</c:v>
                </c:pt>
                <c:pt idx="37">
                  <c:v>1.5500000000000048E-5</c:v>
                </c:pt>
                <c:pt idx="38">
                  <c:v>1.9900000000000182E-5</c:v>
                </c:pt>
                <c:pt idx="39">
                  <c:v>2.5600000000000199E-5</c:v>
                </c:pt>
                <c:pt idx="40">
                  <c:v>3.2900000000000224E-5</c:v>
                </c:pt>
                <c:pt idx="41">
                  <c:v>4.2200000000000104E-5</c:v>
                </c:pt>
                <c:pt idx="42">
                  <c:v>5.4200000000000226E-5</c:v>
                </c:pt>
                <c:pt idx="43">
                  <c:v>6.9600000000000431E-5</c:v>
                </c:pt>
                <c:pt idx="44">
                  <c:v>8.9400000000000262E-5</c:v>
                </c:pt>
                <c:pt idx="45">
                  <c:v>1.1500000000000044E-4</c:v>
                </c:pt>
                <c:pt idx="46">
                  <c:v>1.4700000000000032E-4</c:v>
                </c:pt>
                <c:pt idx="47">
                  <c:v>1.8900000000000058E-4</c:v>
                </c:pt>
                <c:pt idx="48">
                  <c:v>2.4300000000000002E-4</c:v>
                </c:pt>
                <c:pt idx="49">
                  <c:v>3.1200000000000205E-4</c:v>
                </c:pt>
                <c:pt idx="50">
                  <c:v>4.0100000000000004E-4</c:v>
                </c:pt>
                <c:pt idx="51">
                  <c:v>5.1400000000000013E-4</c:v>
                </c:pt>
                <c:pt idx="52">
                  <c:v>6.6100000000000013E-4</c:v>
                </c:pt>
                <c:pt idx="53">
                  <c:v>8.4800000000000392E-4</c:v>
                </c:pt>
                <c:pt idx="54">
                  <c:v>1.0900000000000024E-3</c:v>
                </c:pt>
                <c:pt idx="55">
                  <c:v>1.2999999999999978E-3</c:v>
                </c:pt>
                <c:pt idx="56">
                  <c:v>1.4300000000000027E-3</c:v>
                </c:pt>
                <c:pt idx="57">
                  <c:v>1.5499999999999999E-3</c:v>
                </c:pt>
                <c:pt idx="58">
                  <c:v>1.6199999999999999E-3</c:v>
                </c:pt>
                <c:pt idx="59">
                  <c:v>1.7500000000000024E-3</c:v>
                </c:pt>
                <c:pt idx="60">
                  <c:v>1.9400000000000051E-3</c:v>
                </c:pt>
                <c:pt idx="61">
                  <c:v>2.1400000000000043E-3</c:v>
                </c:pt>
                <c:pt idx="62">
                  <c:v>2.3600000000000001E-3</c:v>
                </c:pt>
                <c:pt idx="63">
                  <c:v>2.5500000000000002E-3</c:v>
                </c:pt>
                <c:pt idx="64">
                  <c:v>2.6800000000000049E-3</c:v>
                </c:pt>
                <c:pt idx="65">
                  <c:v>2.8000000000000043E-3</c:v>
                </c:pt>
                <c:pt idx="66">
                  <c:v>2.9500000000000012E-3</c:v>
                </c:pt>
                <c:pt idx="67">
                  <c:v>3.1900000000000049E-3</c:v>
                </c:pt>
                <c:pt idx="68">
                  <c:v>3.5300000000000049E-3</c:v>
                </c:pt>
                <c:pt idx="69">
                  <c:v>3.9000000000000059E-3</c:v>
                </c:pt>
                <c:pt idx="70">
                  <c:v>4.1999999999999997E-3</c:v>
                </c:pt>
                <c:pt idx="71">
                  <c:v>4.4200000000000003E-3</c:v>
                </c:pt>
                <c:pt idx="72">
                  <c:v>4.7600000000000003E-3</c:v>
                </c:pt>
                <c:pt idx="73">
                  <c:v>5.2600000000000034E-3</c:v>
                </c:pt>
                <c:pt idx="74">
                  <c:v>5.8900000000000003E-3</c:v>
                </c:pt>
                <c:pt idx="75">
                  <c:v>6.6700000000000197E-3</c:v>
                </c:pt>
                <c:pt idx="76">
                  <c:v>7.5600000000000033E-3</c:v>
                </c:pt>
                <c:pt idx="77">
                  <c:v>8.5700000000000047E-3</c:v>
                </c:pt>
                <c:pt idx="78">
                  <c:v>9.7100000000000068E-3</c:v>
                </c:pt>
                <c:pt idx="79">
                  <c:v>1.0999999999999998E-2</c:v>
                </c:pt>
                <c:pt idx="80">
                  <c:v>1.2500000000000001E-2</c:v>
                </c:pt>
                <c:pt idx="81">
                  <c:v>1.4100000000000001E-2</c:v>
                </c:pt>
                <c:pt idx="82">
                  <c:v>1.6000000000000021E-2</c:v>
                </c:pt>
                <c:pt idx="83">
                  <c:v>1.8100000000000036E-2</c:v>
                </c:pt>
                <c:pt idx="84">
                  <c:v>2.0299999999999999E-2</c:v>
                </c:pt>
                <c:pt idx="85">
                  <c:v>2.1600000000000012E-2</c:v>
                </c:pt>
                <c:pt idx="86">
                  <c:v>2.2700000000000001E-2</c:v>
                </c:pt>
                <c:pt idx="87">
                  <c:v>2.3900000000000001E-2</c:v>
                </c:pt>
                <c:pt idx="88">
                  <c:v>2.4500000000000001E-2</c:v>
                </c:pt>
                <c:pt idx="89">
                  <c:v>2.5399999999999999E-2</c:v>
                </c:pt>
                <c:pt idx="90">
                  <c:v>2.7100000000000006E-2</c:v>
                </c:pt>
                <c:pt idx="91">
                  <c:v>2.9899999999999999E-2</c:v>
                </c:pt>
                <c:pt idx="92">
                  <c:v>3.3000000000000002E-2</c:v>
                </c:pt>
                <c:pt idx="93">
                  <c:v>3.4700000000000002E-2</c:v>
                </c:pt>
                <c:pt idx="94">
                  <c:v>3.5600000000000041E-2</c:v>
                </c:pt>
                <c:pt idx="95">
                  <c:v>3.8399999999999997E-2</c:v>
                </c:pt>
                <c:pt idx="96">
                  <c:v>4.3500000000000004E-2</c:v>
                </c:pt>
                <c:pt idx="97">
                  <c:v>4.9300000000000198E-2</c:v>
                </c:pt>
                <c:pt idx="98">
                  <c:v>5.4500000000000014E-2</c:v>
                </c:pt>
                <c:pt idx="99">
                  <c:v>5.8000000000000003E-2</c:v>
                </c:pt>
                <c:pt idx="100">
                  <c:v>6.1000000000000013E-2</c:v>
                </c:pt>
                <c:pt idx="101">
                  <c:v>6.4900000000000013E-2</c:v>
                </c:pt>
                <c:pt idx="102">
                  <c:v>7.1700000000000014E-2</c:v>
                </c:pt>
                <c:pt idx="103">
                  <c:v>8.1300000000000011E-2</c:v>
                </c:pt>
                <c:pt idx="104">
                  <c:v>9.2100000000000001E-2</c:v>
                </c:pt>
                <c:pt idx="105">
                  <c:v>0.10400000000000002</c:v>
                </c:pt>
                <c:pt idx="106">
                  <c:v>0.114</c:v>
                </c:pt>
                <c:pt idx="107">
                  <c:v>0.12000000000000002</c:v>
                </c:pt>
                <c:pt idx="108">
                  <c:v>0.126</c:v>
                </c:pt>
                <c:pt idx="109">
                  <c:v>0.13200000000000001</c:v>
                </c:pt>
                <c:pt idx="110">
                  <c:v>0.13900000000000001</c:v>
                </c:pt>
                <c:pt idx="111">
                  <c:v>0.14600000000000021</c:v>
                </c:pt>
                <c:pt idx="112">
                  <c:v>0.15400000000000028</c:v>
                </c:pt>
                <c:pt idx="113">
                  <c:v>0.16</c:v>
                </c:pt>
                <c:pt idx="114">
                  <c:v>0.16400000000000001</c:v>
                </c:pt>
                <c:pt idx="115">
                  <c:v>0.16800000000000001</c:v>
                </c:pt>
                <c:pt idx="116">
                  <c:v>0.17200000000000001</c:v>
                </c:pt>
                <c:pt idx="117">
                  <c:v>0.17900000000000021</c:v>
                </c:pt>
                <c:pt idx="118">
                  <c:v>0.18800000000000031</c:v>
                </c:pt>
                <c:pt idx="119">
                  <c:v>0.19700000000000001</c:v>
                </c:pt>
                <c:pt idx="120">
                  <c:v>0.20800000000000021</c:v>
                </c:pt>
                <c:pt idx="121">
                  <c:v>0.2180000000000003</c:v>
                </c:pt>
                <c:pt idx="122">
                  <c:v>0.22900000000000001</c:v>
                </c:pt>
                <c:pt idx="123">
                  <c:v>0.24100000000000021</c:v>
                </c:pt>
                <c:pt idx="124">
                  <c:v>0.253</c:v>
                </c:pt>
                <c:pt idx="125">
                  <c:v>0.26600000000000001</c:v>
                </c:pt>
                <c:pt idx="126">
                  <c:v>0.27700000000000002</c:v>
                </c:pt>
                <c:pt idx="127">
                  <c:v>0.28400000000000031</c:v>
                </c:pt>
                <c:pt idx="128">
                  <c:v>0.29100000000000031</c:v>
                </c:pt>
                <c:pt idx="129">
                  <c:v>0.29800000000000032</c:v>
                </c:pt>
                <c:pt idx="130">
                  <c:v>0.30600000000000038</c:v>
                </c:pt>
                <c:pt idx="131">
                  <c:v>0.31400000000000056</c:v>
                </c:pt>
                <c:pt idx="132">
                  <c:v>0.32500000000000162</c:v>
                </c:pt>
                <c:pt idx="133">
                  <c:v>0.34200000000000008</c:v>
                </c:pt>
                <c:pt idx="134">
                  <c:v>0.36000000000000032</c:v>
                </c:pt>
                <c:pt idx="135">
                  <c:v>0.37800000000000056</c:v>
                </c:pt>
                <c:pt idx="136">
                  <c:v>0.39800000000000174</c:v>
                </c:pt>
                <c:pt idx="137">
                  <c:v>0.41800000000000032</c:v>
                </c:pt>
                <c:pt idx="138">
                  <c:v>0.43900000000000056</c:v>
                </c:pt>
                <c:pt idx="139">
                  <c:v>0.46200000000000002</c:v>
                </c:pt>
                <c:pt idx="140">
                  <c:v>0.48600000000000032</c:v>
                </c:pt>
                <c:pt idx="141">
                  <c:v>0.504</c:v>
                </c:pt>
                <c:pt idx="142">
                  <c:v>0.51700000000000002</c:v>
                </c:pt>
                <c:pt idx="143">
                  <c:v>0.53</c:v>
                </c:pt>
                <c:pt idx="144">
                  <c:v>0.54300000000000004</c:v>
                </c:pt>
                <c:pt idx="145">
                  <c:v>0.56400000000000095</c:v>
                </c:pt>
                <c:pt idx="146">
                  <c:v>0.59299999999999997</c:v>
                </c:pt>
                <c:pt idx="147">
                  <c:v>0.62300000000000211</c:v>
                </c:pt>
                <c:pt idx="148">
                  <c:v>0.65500000000000236</c:v>
                </c:pt>
                <c:pt idx="149">
                  <c:v>0.68900000000000095</c:v>
                </c:pt>
                <c:pt idx="150">
                  <c:v>0.72400000000000164</c:v>
                </c:pt>
                <c:pt idx="151">
                  <c:v>0.76200000000000223</c:v>
                </c:pt>
                <c:pt idx="152">
                  <c:v>0.80100000000000005</c:v>
                </c:pt>
                <c:pt idx="153">
                  <c:v>0.84200000000000164</c:v>
                </c:pt>
                <c:pt idx="154">
                  <c:v>0.88500000000000001</c:v>
                </c:pt>
                <c:pt idx="155">
                  <c:v>0.93</c:v>
                </c:pt>
                <c:pt idx="156">
                  <c:v>0.95800000000000163</c:v>
                </c:pt>
                <c:pt idx="157">
                  <c:v>0.97000000000000064</c:v>
                </c:pt>
                <c:pt idx="158">
                  <c:v>0.99</c:v>
                </c:pt>
                <c:pt idx="159">
                  <c:v>1.03</c:v>
                </c:pt>
                <c:pt idx="160">
                  <c:v>1.08</c:v>
                </c:pt>
                <c:pt idx="161">
                  <c:v>1.1399999999999955</c:v>
                </c:pt>
                <c:pt idx="162">
                  <c:v>1.1800000000000042</c:v>
                </c:pt>
                <c:pt idx="163">
                  <c:v>1.21</c:v>
                </c:pt>
                <c:pt idx="164">
                  <c:v>1.26</c:v>
                </c:pt>
                <c:pt idx="165">
                  <c:v>1.32</c:v>
                </c:pt>
                <c:pt idx="166">
                  <c:v>1.3900000000000001</c:v>
                </c:pt>
                <c:pt idx="167">
                  <c:v>1.46</c:v>
                </c:pt>
                <c:pt idx="168">
                  <c:v>1.51</c:v>
                </c:pt>
                <c:pt idx="169">
                  <c:v>1.55</c:v>
                </c:pt>
                <c:pt idx="170">
                  <c:v>1.59</c:v>
                </c:pt>
                <c:pt idx="171">
                  <c:v>1.6300000000000001</c:v>
                </c:pt>
                <c:pt idx="172">
                  <c:v>1.6900000000000042</c:v>
                </c:pt>
                <c:pt idx="173">
                  <c:v>1.7799999999999934</c:v>
                </c:pt>
                <c:pt idx="174">
                  <c:v>1.85</c:v>
                </c:pt>
                <c:pt idx="175">
                  <c:v>1.9000000000000001</c:v>
                </c:pt>
                <c:pt idx="176">
                  <c:v>1.9400000000000042</c:v>
                </c:pt>
                <c:pt idx="177">
                  <c:v>1.9900000000000044</c:v>
                </c:pt>
                <c:pt idx="178">
                  <c:v>2.0699999999999998</c:v>
                </c:pt>
                <c:pt idx="179">
                  <c:v>2.1800000000000002</c:v>
                </c:pt>
                <c:pt idx="180">
                  <c:v>2.25</c:v>
                </c:pt>
                <c:pt idx="181">
                  <c:v>2.29</c:v>
                </c:pt>
                <c:pt idx="182">
                  <c:v>2.3299999999999987</c:v>
                </c:pt>
                <c:pt idx="183">
                  <c:v>2.36</c:v>
                </c:pt>
                <c:pt idx="184">
                  <c:v>2.38</c:v>
                </c:pt>
                <c:pt idx="185">
                  <c:v>2.4099999999999997</c:v>
                </c:pt>
                <c:pt idx="186">
                  <c:v>2.4499999999999997</c:v>
                </c:pt>
                <c:pt idx="187">
                  <c:v>2.5299999999999998</c:v>
                </c:pt>
                <c:pt idx="188">
                  <c:v>2.66</c:v>
                </c:pt>
                <c:pt idx="189">
                  <c:v>2.79</c:v>
                </c:pt>
                <c:pt idx="190">
                  <c:v>2.94</c:v>
                </c:pt>
                <c:pt idx="191">
                  <c:v>3.05</c:v>
                </c:pt>
                <c:pt idx="192">
                  <c:v>3.13</c:v>
                </c:pt>
                <c:pt idx="193">
                  <c:v>3.21</c:v>
                </c:pt>
                <c:pt idx="194">
                  <c:v>3.29</c:v>
                </c:pt>
                <c:pt idx="195">
                  <c:v>3.4099999999999997</c:v>
                </c:pt>
                <c:pt idx="196">
                  <c:v>3.59</c:v>
                </c:pt>
                <c:pt idx="197">
                  <c:v>3.77</c:v>
                </c:pt>
                <c:pt idx="198">
                  <c:v>3.9699999999999998</c:v>
                </c:pt>
                <c:pt idx="199">
                  <c:v>4.17</c:v>
                </c:pt>
                <c:pt idx="200">
                  <c:v>4.38</c:v>
                </c:pt>
                <c:pt idx="201">
                  <c:v>4.55</c:v>
                </c:pt>
                <c:pt idx="202">
                  <c:v>4.6599999999999966</c:v>
                </c:pt>
                <c:pt idx="203">
                  <c:v>4.78</c:v>
                </c:pt>
                <c:pt idx="204">
                  <c:v>4.8999999999999986</c:v>
                </c:pt>
                <c:pt idx="205">
                  <c:v>5.09</c:v>
                </c:pt>
                <c:pt idx="206">
                  <c:v>5.35</c:v>
                </c:pt>
                <c:pt idx="207">
                  <c:v>5.63</c:v>
                </c:pt>
                <c:pt idx="208">
                  <c:v>5.84</c:v>
                </c:pt>
                <c:pt idx="209">
                  <c:v>5.99</c:v>
                </c:pt>
                <c:pt idx="210">
                  <c:v>6.14</c:v>
                </c:pt>
                <c:pt idx="211">
                  <c:v>6.3</c:v>
                </c:pt>
                <c:pt idx="212">
                  <c:v>6.46</c:v>
                </c:pt>
                <c:pt idx="213">
                  <c:v>6.56</c:v>
                </c:pt>
                <c:pt idx="214">
                  <c:v>6.6199999999999957</c:v>
                </c:pt>
                <c:pt idx="215">
                  <c:v>6.68</c:v>
                </c:pt>
                <c:pt idx="216">
                  <c:v>6.79</c:v>
                </c:pt>
                <c:pt idx="217">
                  <c:v>6.96</c:v>
                </c:pt>
                <c:pt idx="218">
                  <c:v>7.14</c:v>
                </c:pt>
                <c:pt idx="219">
                  <c:v>7.3199999999999976</c:v>
                </c:pt>
                <c:pt idx="220">
                  <c:v>7.5</c:v>
                </c:pt>
                <c:pt idx="221">
                  <c:v>7.6899999999999986</c:v>
                </c:pt>
                <c:pt idx="222">
                  <c:v>7.89</c:v>
                </c:pt>
                <c:pt idx="223">
                  <c:v>8.09</c:v>
                </c:pt>
                <c:pt idx="224">
                  <c:v>8.2900000000000009</c:v>
                </c:pt>
                <c:pt idx="225">
                  <c:v>8.5</c:v>
                </c:pt>
                <c:pt idx="226">
                  <c:v>8.7199999999999989</c:v>
                </c:pt>
                <c:pt idx="227">
                  <c:v>8.94</c:v>
                </c:pt>
                <c:pt idx="228">
                  <c:v>9.16</c:v>
                </c:pt>
                <c:pt idx="229">
                  <c:v>9.39</c:v>
                </c:pt>
                <c:pt idx="230">
                  <c:v>9.6300000000000008</c:v>
                </c:pt>
                <c:pt idx="231">
                  <c:v>9.8800000000000026</c:v>
                </c:pt>
                <c:pt idx="232">
                  <c:v>10.1</c:v>
                </c:pt>
                <c:pt idx="233">
                  <c:v>10.4</c:v>
                </c:pt>
                <c:pt idx="234">
                  <c:v>10.6</c:v>
                </c:pt>
                <c:pt idx="235">
                  <c:v>10.9</c:v>
                </c:pt>
                <c:pt idx="236">
                  <c:v>11.2</c:v>
                </c:pt>
                <c:pt idx="237">
                  <c:v>11.5</c:v>
                </c:pt>
                <c:pt idx="238">
                  <c:v>11.8</c:v>
                </c:pt>
                <c:pt idx="239">
                  <c:v>12.1</c:v>
                </c:pt>
                <c:pt idx="240">
                  <c:v>12.4</c:v>
                </c:pt>
                <c:pt idx="241">
                  <c:v>12.7</c:v>
                </c:pt>
                <c:pt idx="242">
                  <c:v>13</c:v>
                </c:pt>
                <c:pt idx="243">
                  <c:v>13.3</c:v>
                </c:pt>
                <c:pt idx="244">
                  <c:v>13.7</c:v>
                </c:pt>
                <c:pt idx="245">
                  <c:v>14</c:v>
                </c:pt>
                <c:pt idx="246">
                  <c:v>14.4</c:v>
                </c:pt>
                <c:pt idx="247">
                  <c:v>14.7</c:v>
                </c:pt>
                <c:pt idx="248">
                  <c:v>15.1</c:v>
                </c:pt>
                <c:pt idx="249">
                  <c:v>15.5</c:v>
                </c:pt>
                <c:pt idx="250">
                  <c:v>15.9</c:v>
                </c:pt>
                <c:pt idx="251">
                  <c:v>16.299999999999986</c:v>
                </c:pt>
                <c:pt idx="252">
                  <c:v>16.7</c:v>
                </c:pt>
                <c:pt idx="253">
                  <c:v>17.100000000000001</c:v>
                </c:pt>
                <c:pt idx="254">
                  <c:v>17.600000000000001</c:v>
                </c:pt>
                <c:pt idx="255">
                  <c:v>18</c:v>
                </c:pt>
                <c:pt idx="256">
                  <c:v>18.5</c:v>
                </c:pt>
                <c:pt idx="257">
                  <c:v>18.899999999999999</c:v>
                </c:pt>
                <c:pt idx="258">
                  <c:v>19.399999999999999</c:v>
                </c:pt>
                <c:pt idx="259">
                  <c:v>19.8</c:v>
                </c:pt>
                <c:pt idx="260">
                  <c:v>20</c:v>
                </c:pt>
                <c:pt idx="261">
                  <c:v>30</c:v>
                </c:pt>
                <c:pt idx="262">
                  <c:v>50</c:v>
                </c:pt>
                <c:pt idx="263">
                  <c:v>75</c:v>
                </c:pt>
                <c:pt idx="264">
                  <c:v>100</c:v>
                </c:pt>
                <c:pt idx="265">
                  <c:v>150</c:v>
                </c:pt>
                <c:pt idx="266">
                  <c:v>200</c:v>
                </c:pt>
                <c:pt idx="267">
                  <c:v>250</c:v>
                </c:pt>
                <c:pt idx="268">
                  <c:v>300</c:v>
                </c:pt>
                <c:pt idx="269">
                  <c:v>350</c:v>
                </c:pt>
                <c:pt idx="270">
                  <c:v>400</c:v>
                </c:pt>
                <c:pt idx="271">
                  <c:v>450</c:v>
                </c:pt>
                <c:pt idx="272">
                  <c:v>500</c:v>
                </c:pt>
                <c:pt idx="273">
                  <c:v>550</c:v>
                </c:pt>
                <c:pt idx="274">
                  <c:v>600</c:v>
                </c:pt>
                <c:pt idx="275">
                  <c:v>650</c:v>
                </c:pt>
                <c:pt idx="276">
                  <c:v>700</c:v>
                </c:pt>
                <c:pt idx="277">
                  <c:v>750</c:v>
                </c:pt>
                <c:pt idx="278">
                  <c:v>800</c:v>
                </c:pt>
                <c:pt idx="279">
                  <c:v>850</c:v>
                </c:pt>
                <c:pt idx="280">
                  <c:v>900</c:v>
                </c:pt>
                <c:pt idx="281">
                  <c:v>950</c:v>
                </c:pt>
                <c:pt idx="282">
                  <c:v>1000</c:v>
                </c:pt>
                <c:pt idx="283">
                  <c:v>2000</c:v>
                </c:pt>
                <c:pt idx="284">
                  <c:v>3000</c:v>
                </c:pt>
                <c:pt idx="285">
                  <c:v>4000</c:v>
                </c:pt>
                <c:pt idx="286">
                  <c:v>5000</c:v>
                </c:pt>
                <c:pt idx="287">
                  <c:v>8000</c:v>
                </c:pt>
                <c:pt idx="288">
                  <c:v>16000</c:v>
                </c:pt>
                <c:pt idx="289">
                  <c:v>32000</c:v>
                </c:pt>
                <c:pt idx="290">
                  <c:v>64000</c:v>
                </c:pt>
                <c:pt idx="291">
                  <c:v>100000</c:v>
                </c:pt>
              </c:numCache>
            </c:numRef>
          </c:xVal>
          <c:yVal>
            <c:numRef>
              <c:f>Argon!$B$4:$B$295</c:f>
              <c:numCache>
                <c:formatCode>0.00E+00</c:formatCode>
                <c:ptCount val="292"/>
                <c:pt idx="0">
                  <c:v>6.1200000000000726E-14</c:v>
                </c:pt>
                <c:pt idx="1">
                  <c:v>5.9800000000000992E-14</c:v>
                </c:pt>
                <c:pt idx="2">
                  <c:v>5.9100000000000967E-14</c:v>
                </c:pt>
                <c:pt idx="3">
                  <c:v>5.6600000000000694E-14</c:v>
                </c:pt>
                <c:pt idx="4">
                  <c:v>5.4700000000000987E-14</c:v>
                </c:pt>
                <c:pt idx="5">
                  <c:v>5.1800000000000679E-14</c:v>
                </c:pt>
                <c:pt idx="6">
                  <c:v>4.7900000000000697E-14</c:v>
                </c:pt>
                <c:pt idx="7">
                  <c:v>4.4400000000000813E-14</c:v>
                </c:pt>
                <c:pt idx="8">
                  <c:v>4.1100000000000476E-14</c:v>
                </c:pt>
                <c:pt idx="9">
                  <c:v>3.7000000000000612E-14</c:v>
                </c:pt>
                <c:pt idx="10">
                  <c:v>3.3000000000000446E-14</c:v>
                </c:pt>
                <c:pt idx="11">
                  <c:v>2.8600000000000422E-14</c:v>
                </c:pt>
                <c:pt idx="12">
                  <c:v>2.5800000000000421E-14</c:v>
                </c:pt>
                <c:pt idx="13">
                  <c:v>2.2300000000000382E-14</c:v>
                </c:pt>
                <c:pt idx="14">
                  <c:v>1.9500000000000277E-14</c:v>
                </c:pt>
                <c:pt idx="15">
                  <c:v>1.6900000000000252E-14</c:v>
                </c:pt>
                <c:pt idx="16">
                  <c:v>1.4500000000000213E-14</c:v>
                </c:pt>
                <c:pt idx="17">
                  <c:v>1.2600000000000198E-14</c:v>
                </c:pt>
                <c:pt idx="18">
                  <c:v>1.0500000000000193E-14</c:v>
                </c:pt>
                <c:pt idx="19">
                  <c:v>8.9100000000001404E-15</c:v>
                </c:pt>
                <c:pt idx="20">
                  <c:v>7.5600000000001102E-15</c:v>
                </c:pt>
                <c:pt idx="21">
                  <c:v>6.5700000000001079E-15</c:v>
                </c:pt>
                <c:pt idx="22">
                  <c:v>6.170000000000092E-15</c:v>
                </c:pt>
                <c:pt idx="23">
                  <c:v>5.7200000000000858E-15</c:v>
                </c:pt>
                <c:pt idx="24">
                  <c:v>5.2500000000000841E-15</c:v>
                </c:pt>
                <c:pt idx="25">
                  <c:v>4.9900000000000846E-15</c:v>
                </c:pt>
                <c:pt idx="26">
                  <c:v>4.6400000000000667E-15</c:v>
                </c:pt>
                <c:pt idx="27">
                  <c:v>4.020000000000059E-15</c:v>
                </c:pt>
                <c:pt idx="28">
                  <c:v>3.6700000000000616E-15</c:v>
                </c:pt>
                <c:pt idx="29">
                  <c:v>3.1700000000000464E-15</c:v>
                </c:pt>
                <c:pt idx="30">
                  <c:v>2.7200000000000462E-15</c:v>
                </c:pt>
                <c:pt idx="31">
                  <c:v>2.5100000000000404E-15</c:v>
                </c:pt>
                <c:pt idx="32">
                  <c:v>2.3200000000000385E-15</c:v>
                </c:pt>
                <c:pt idx="33">
                  <c:v>1.9600000000000397E-15</c:v>
                </c:pt>
                <c:pt idx="34">
                  <c:v>1.7300000000000244E-15</c:v>
                </c:pt>
                <c:pt idx="35">
                  <c:v>1.5300000000000231E-15</c:v>
                </c:pt>
                <c:pt idx="36">
                  <c:v>1.4600000000000225E-15</c:v>
                </c:pt>
                <c:pt idx="37">
                  <c:v>1.2400000000000205E-15</c:v>
                </c:pt>
                <c:pt idx="38">
                  <c:v>1.1800000000000219E-15</c:v>
                </c:pt>
                <c:pt idx="39">
                  <c:v>9.7000000000001556E-16</c:v>
                </c:pt>
                <c:pt idx="40">
                  <c:v>8.1900000000001272E-16</c:v>
                </c:pt>
                <c:pt idx="41">
                  <c:v>8.3200000000001431E-16</c:v>
                </c:pt>
                <c:pt idx="42">
                  <c:v>6.7900000000001113E-16</c:v>
                </c:pt>
                <c:pt idx="43">
                  <c:v>5.5300000000001017E-16</c:v>
                </c:pt>
                <c:pt idx="44">
                  <c:v>5.050000000000084E-16</c:v>
                </c:pt>
                <c:pt idx="45">
                  <c:v>4.3100000000000646E-16</c:v>
                </c:pt>
                <c:pt idx="46">
                  <c:v>3.2900000000000604E-16</c:v>
                </c:pt>
                <c:pt idx="47">
                  <c:v>3.3500000000000475E-16</c:v>
                </c:pt>
                <c:pt idx="48">
                  <c:v>2.8000000000000445E-16</c:v>
                </c:pt>
                <c:pt idx="49">
                  <c:v>2.130000000000039E-16</c:v>
                </c:pt>
                <c:pt idx="50">
                  <c:v>2.8000000000000445E-16</c:v>
                </c:pt>
                <c:pt idx="51">
                  <c:v>1.9000000000000393E-16</c:v>
                </c:pt>
                <c:pt idx="52">
                  <c:v>1.520000000000024E-16</c:v>
                </c:pt>
                <c:pt idx="53">
                  <c:v>1.090000000000021E-16</c:v>
                </c:pt>
                <c:pt idx="54">
                  <c:v>5.0000000000000844E-15</c:v>
                </c:pt>
                <c:pt idx="55">
                  <c:v>1.3600000000000227E-15</c:v>
                </c:pt>
                <c:pt idx="56">
                  <c:v>5.8400000000001008E-16</c:v>
                </c:pt>
                <c:pt idx="57">
                  <c:v>3.2200000000000612E-16</c:v>
                </c:pt>
                <c:pt idx="58">
                  <c:v>5.1900000000000814E-16</c:v>
                </c:pt>
                <c:pt idx="59">
                  <c:v>2.0200000000000392E-16</c:v>
                </c:pt>
                <c:pt idx="60">
                  <c:v>1.4200000000000223E-16</c:v>
                </c:pt>
                <c:pt idx="61">
                  <c:v>9.4200000000001597E-17</c:v>
                </c:pt>
                <c:pt idx="62">
                  <c:v>1.2000000000000202E-16</c:v>
                </c:pt>
                <c:pt idx="63">
                  <c:v>1.090000000000021E-16</c:v>
                </c:pt>
                <c:pt idx="64">
                  <c:v>6.7900000000001224E-17</c:v>
                </c:pt>
                <c:pt idx="65">
                  <c:v>6.2300000000001242E-17</c:v>
                </c:pt>
                <c:pt idx="66">
                  <c:v>6.9100000000001236E-17</c:v>
                </c:pt>
                <c:pt idx="67">
                  <c:v>6.140000000000102E-17</c:v>
                </c:pt>
                <c:pt idx="68">
                  <c:v>7.6900000000001296E-17</c:v>
                </c:pt>
                <c:pt idx="69">
                  <c:v>1.7700000000000265E-16</c:v>
                </c:pt>
                <c:pt idx="70">
                  <c:v>1.0500000000000199E-16</c:v>
                </c:pt>
                <c:pt idx="71">
                  <c:v>8.3400000000001439E-17</c:v>
                </c:pt>
                <c:pt idx="72">
                  <c:v>9.7700000000001617E-17</c:v>
                </c:pt>
                <c:pt idx="73">
                  <c:v>9.6800000000001617E-17</c:v>
                </c:pt>
                <c:pt idx="74">
                  <c:v>6.7000000000001217E-16</c:v>
                </c:pt>
                <c:pt idx="75">
                  <c:v>2.8100000000000432E-16</c:v>
                </c:pt>
                <c:pt idx="76">
                  <c:v>3.1100000000000476E-16</c:v>
                </c:pt>
                <c:pt idx="77">
                  <c:v>2.2000000000000429E-16</c:v>
                </c:pt>
                <c:pt idx="78">
                  <c:v>1.96000000000004E-16</c:v>
                </c:pt>
                <c:pt idx="79">
                  <c:v>1.3800000000000237E-16</c:v>
                </c:pt>
                <c:pt idx="80">
                  <c:v>6.890000000000124E-17</c:v>
                </c:pt>
                <c:pt idx="81">
                  <c:v>1.2100000000000209E-16</c:v>
                </c:pt>
                <c:pt idx="82">
                  <c:v>4.7000000000000856E-17</c:v>
                </c:pt>
                <c:pt idx="83">
                  <c:v>4.3700000000000844E-17</c:v>
                </c:pt>
                <c:pt idx="84">
                  <c:v>3.9000000000000665E-17</c:v>
                </c:pt>
                <c:pt idx="85">
                  <c:v>3.6400000000000663E-17</c:v>
                </c:pt>
                <c:pt idx="86">
                  <c:v>2.1800000000000421E-16</c:v>
                </c:pt>
                <c:pt idx="87">
                  <c:v>4.0800000000000794E-17</c:v>
                </c:pt>
                <c:pt idx="88">
                  <c:v>5.2600000000000863E-17</c:v>
                </c:pt>
                <c:pt idx="89">
                  <c:v>8.0300000000001275E-17</c:v>
                </c:pt>
                <c:pt idx="90">
                  <c:v>2.1800000000000421E-16</c:v>
                </c:pt>
                <c:pt idx="91">
                  <c:v>2.0100000000000277E-16</c:v>
                </c:pt>
                <c:pt idx="92">
                  <c:v>3.6600000000000644E-16</c:v>
                </c:pt>
                <c:pt idx="93">
                  <c:v>2.3000000000000408E-16</c:v>
                </c:pt>
                <c:pt idx="94">
                  <c:v>2.2200000000000425E-16</c:v>
                </c:pt>
                <c:pt idx="95">
                  <c:v>2.2400000000000433E-16</c:v>
                </c:pt>
                <c:pt idx="96">
                  <c:v>1.4600000000000232E-16</c:v>
                </c:pt>
                <c:pt idx="97">
                  <c:v>1.2100000000000209E-16</c:v>
                </c:pt>
                <c:pt idx="98">
                  <c:v>9.9800000000001839E-17</c:v>
                </c:pt>
                <c:pt idx="99">
                  <c:v>1.9400000000000399E-16</c:v>
                </c:pt>
                <c:pt idx="100">
                  <c:v>4.300000000000081E-17</c:v>
                </c:pt>
                <c:pt idx="101">
                  <c:v>1.1100000000000211E-16</c:v>
                </c:pt>
                <c:pt idx="102">
                  <c:v>6.5700000000001225E-16</c:v>
                </c:pt>
                <c:pt idx="103">
                  <c:v>1.2600000000000207E-15</c:v>
                </c:pt>
                <c:pt idx="104">
                  <c:v>6.9300000000001313E-16</c:v>
                </c:pt>
                <c:pt idx="105">
                  <c:v>3.3700000000000587E-16</c:v>
                </c:pt>
                <c:pt idx="106">
                  <c:v>4.3000000000000669E-16</c:v>
                </c:pt>
                <c:pt idx="107">
                  <c:v>2.5000000000000431E-16</c:v>
                </c:pt>
                <c:pt idx="108">
                  <c:v>2.2900000000000412E-16</c:v>
                </c:pt>
                <c:pt idx="109">
                  <c:v>1.9800000000000398E-16</c:v>
                </c:pt>
                <c:pt idx="110">
                  <c:v>1.870000000000038E-16</c:v>
                </c:pt>
                <c:pt idx="111">
                  <c:v>1.7800000000000368E-16</c:v>
                </c:pt>
                <c:pt idx="112">
                  <c:v>1.4400000000000229E-16</c:v>
                </c:pt>
                <c:pt idx="113">
                  <c:v>8.7200000000001311E-17</c:v>
                </c:pt>
                <c:pt idx="114">
                  <c:v>1.570000000000025E-16</c:v>
                </c:pt>
                <c:pt idx="115">
                  <c:v>2.9400000000000463E-16</c:v>
                </c:pt>
                <c:pt idx="116">
                  <c:v>1.2600000000000207E-15</c:v>
                </c:pt>
                <c:pt idx="117">
                  <c:v>1.1100000000000202E-15</c:v>
                </c:pt>
                <c:pt idx="118">
                  <c:v>5.5300000000001017E-16</c:v>
                </c:pt>
                <c:pt idx="119">
                  <c:v>4.8500000000000808E-16</c:v>
                </c:pt>
                <c:pt idx="120">
                  <c:v>3.6300000000000619E-16</c:v>
                </c:pt>
                <c:pt idx="121">
                  <c:v>6.340000000000103E-16</c:v>
                </c:pt>
                <c:pt idx="122">
                  <c:v>4.9100000000000857E-16</c:v>
                </c:pt>
                <c:pt idx="123">
                  <c:v>3.270000000000061E-16</c:v>
                </c:pt>
                <c:pt idx="124">
                  <c:v>8.7500000000001432E-16</c:v>
                </c:pt>
                <c:pt idx="125">
                  <c:v>7.5700000000001319E-16</c:v>
                </c:pt>
                <c:pt idx="126">
                  <c:v>6.9800000000001292E-16</c:v>
                </c:pt>
                <c:pt idx="127">
                  <c:v>6.1900000000001016E-16</c:v>
                </c:pt>
                <c:pt idx="128">
                  <c:v>5.5400000000000999E-16</c:v>
                </c:pt>
                <c:pt idx="129">
                  <c:v>6.0900000000001019E-16</c:v>
                </c:pt>
                <c:pt idx="130">
                  <c:v>5.1300000000000853E-16</c:v>
                </c:pt>
                <c:pt idx="131">
                  <c:v>5.8600000000000873E-16</c:v>
                </c:pt>
                <c:pt idx="132">
                  <c:v>4.7800000000000856E-16</c:v>
                </c:pt>
                <c:pt idx="133">
                  <c:v>5.9500000000001036E-16</c:v>
                </c:pt>
                <c:pt idx="134">
                  <c:v>5.0300000000000867E-16</c:v>
                </c:pt>
                <c:pt idx="135">
                  <c:v>5.5200000000000858E-16</c:v>
                </c:pt>
                <c:pt idx="136">
                  <c:v>7.0500000000001224E-16</c:v>
                </c:pt>
                <c:pt idx="137">
                  <c:v>6.1500000000000989E-16</c:v>
                </c:pt>
                <c:pt idx="138">
                  <c:v>5.5000000000000913E-16</c:v>
                </c:pt>
                <c:pt idx="139">
                  <c:v>8.5700000000001432E-16</c:v>
                </c:pt>
                <c:pt idx="140">
                  <c:v>6.8500000000001083E-16</c:v>
                </c:pt>
                <c:pt idx="141">
                  <c:v>5.6800000000000903E-16</c:v>
                </c:pt>
                <c:pt idx="142">
                  <c:v>5.9900000000001062E-16</c:v>
                </c:pt>
                <c:pt idx="143">
                  <c:v>7.5300000000001322E-16</c:v>
                </c:pt>
                <c:pt idx="144">
                  <c:v>5.0900000000000857E-16</c:v>
                </c:pt>
                <c:pt idx="145">
                  <c:v>9.7500000000001624E-16</c:v>
                </c:pt>
                <c:pt idx="146">
                  <c:v>1.2100000000000199E-15</c:v>
                </c:pt>
                <c:pt idx="147">
                  <c:v>1.2300000000000202E-15</c:v>
                </c:pt>
                <c:pt idx="148">
                  <c:v>1.1700000000000216E-15</c:v>
                </c:pt>
                <c:pt idx="149">
                  <c:v>9.6500000000001686E-16</c:v>
                </c:pt>
                <c:pt idx="150">
                  <c:v>1.4300000000000215E-15</c:v>
                </c:pt>
                <c:pt idx="151">
                  <c:v>1.07000000000002E-15</c:v>
                </c:pt>
                <c:pt idx="152">
                  <c:v>1.2400000000000205E-15</c:v>
                </c:pt>
                <c:pt idx="153">
                  <c:v>1.3500000000000225E-15</c:v>
                </c:pt>
                <c:pt idx="154">
                  <c:v>1.7400000000000247E-15</c:v>
                </c:pt>
                <c:pt idx="155">
                  <c:v>1.7800000000000258E-15</c:v>
                </c:pt>
                <c:pt idx="156">
                  <c:v>1.3700000000000229E-15</c:v>
                </c:pt>
                <c:pt idx="157">
                  <c:v>1.770000000000025E-15</c:v>
                </c:pt>
                <c:pt idx="158">
                  <c:v>2.6700000000000422E-15</c:v>
                </c:pt>
                <c:pt idx="159">
                  <c:v>2.7500000000000435E-15</c:v>
                </c:pt>
                <c:pt idx="160">
                  <c:v>2.470000000000039E-15</c:v>
                </c:pt>
                <c:pt idx="161">
                  <c:v>3.2000000000000603E-15</c:v>
                </c:pt>
                <c:pt idx="162">
                  <c:v>2.9600000000000449E-15</c:v>
                </c:pt>
                <c:pt idx="163">
                  <c:v>2.2700000000000396E-15</c:v>
                </c:pt>
                <c:pt idx="164">
                  <c:v>4.0000000000000618E-15</c:v>
                </c:pt>
                <c:pt idx="165">
                  <c:v>3.7300000000000634E-15</c:v>
                </c:pt>
                <c:pt idx="166">
                  <c:v>5.1400000000000796E-15</c:v>
                </c:pt>
                <c:pt idx="167">
                  <c:v>4.8500000000000666E-15</c:v>
                </c:pt>
                <c:pt idx="168">
                  <c:v>5.2900000000000856E-15</c:v>
                </c:pt>
                <c:pt idx="169">
                  <c:v>5.3900000000000825E-15</c:v>
                </c:pt>
                <c:pt idx="170">
                  <c:v>3.8400000000000624E-15</c:v>
                </c:pt>
                <c:pt idx="171">
                  <c:v>4.6100000000000627E-15</c:v>
                </c:pt>
                <c:pt idx="172">
                  <c:v>4.5000000000000668E-15</c:v>
                </c:pt>
                <c:pt idx="173">
                  <c:v>5.1100000000000692E-15</c:v>
                </c:pt>
                <c:pt idx="174">
                  <c:v>5.1900000000000666E-15</c:v>
                </c:pt>
                <c:pt idx="175">
                  <c:v>6.070000000000103E-15</c:v>
                </c:pt>
                <c:pt idx="176">
                  <c:v>6.7300000000001105E-15</c:v>
                </c:pt>
                <c:pt idx="177">
                  <c:v>6.6400000000001032E-15</c:v>
                </c:pt>
                <c:pt idx="178">
                  <c:v>7.1100000000001017E-15</c:v>
                </c:pt>
                <c:pt idx="179">
                  <c:v>7.1300000000001092E-15</c:v>
                </c:pt>
                <c:pt idx="180">
                  <c:v>6.9300000000001256E-15</c:v>
                </c:pt>
                <c:pt idx="181">
                  <c:v>6.680000000000103E-15</c:v>
                </c:pt>
                <c:pt idx="182">
                  <c:v>6.0600000000000866E-15</c:v>
                </c:pt>
                <c:pt idx="183">
                  <c:v>7.7800000000001256E-15</c:v>
                </c:pt>
                <c:pt idx="184">
                  <c:v>6.7000000000001081E-15</c:v>
                </c:pt>
                <c:pt idx="185">
                  <c:v>7.3200000000001079E-15</c:v>
                </c:pt>
                <c:pt idx="186">
                  <c:v>6.0600000000000866E-15</c:v>
                </c:pt>
                <c:pt idx="187">
                  <c:v>6.4600000000001034E-15</c:v>
                </c:pt>
                <c:pt idx="188">
                  <c:v>6.9600000000001092E-15</c:v>
                </c:pt>
                <c:pt idx="189">
                  <c:v>7.5100000000001114E-15</c:v>
                </c:pt>
                <c:pt idx="190">
                  <c:v>9.120000000000123E-15</c:v>
                </c:pt>
                <c:pt idx="191">
                  <c:v>9.5000000000001441E-15</c:v>
                </c:pt>
                <c:pt idx="192">
                  <c:v>9.620000000000135E-15</c:v>
                </c:pt>
                <c:pt idx="193">
                  <c:v>9.9500000000001779E-15</c:v>
                </c:pt>
                <c:pt idx="194">
                  <c:v>1.0600000000000193E-14</c:v>
                </c:pt>
                <c:pt idx="195">
                  <c:v>1.2100000000000201E-14</c:v>
                </c:pt>
                <c:pt idx="196">
                  <c:v>1.5100000000000215E-14</c:v>
                </c:pt>
                <c:pt idx="197">
                  <c:v>1.8800000000000258E-14</c:v>
                </c:pt>
                <c:pt idx="198">
                  <c:v>2.2300000000000382E-14</c:v>
                </c:pt>
                <c:pt idx="199">
                  <c:v>2.7700000000000427E-14</c:v>
                </c:pt>
                <c:pt idx="200">
                  <c:v>3.1200000000000456E-14</c:v>
                </c:pt>
                <c:pt idx="201">
                  <c:v>3.5600000000000601E-14</c:v>
                </c:pt>
                <c:pt idx="202">
                  <c:v>3.850000000000048E-14</c:v>
                </c:pt>
                <c:pt idx="203">
                  <c:v>4.2000000000000654E-14</c:v>
                </c:pt>
                <c:pt idx="204">
                  <c:v>4.3700000000000656E-14</c:v>
                </c:pt>
                <c:pt idx="205">
                  <c:v>4.6800000000000637E-14</c:v>
                </c:pt>
                <c:pt idx="206">
                  <c:v>5.1900000000000655E-14</c:v>
                </c:pt>
                <c:pt idx="207">
                  <c:v>5.6600000000000694E-14</c:v>
                </c:pt>
                <c:pt idx="208">
                  <c:v>6.0400000000000858E-14</c:v>
                </c:pt>
                <c:pt idx="209">
                  <c:v>6.3400000000000871E-14</c:v>
                </c:pt>
                <c:pt idx="210">
                  <c:v>6.5100000000000992E-14</c:v>
                </c:pt>
                <c:pt idx="211">
                  <c:v>6.880000000000103E-14</c:v>
                </c:pt>
                <c:pt idx="212">
                  <c:v>7.0100000000001022E-14</c:v>
                </c:pt>
                <c:pt idx="213">
                  <c:v>7.1500000000001021E-14</c:v>
                </c:pt>
                <c:pt idx="214">
                  <c:v>7.3000000000001039E-14</c:v>
                </c:pt>
                <c:pt idx="215">
                  <c:v>7.3200000000001016E-14</c:v>
                </c:pt>
                <c:pt idx="216">
                  <c:v>7.5800000000001101E-14</c:v>
                </c:pt>
                <c:pt idx="217">
                  <c:v>7.7100000000001105E-14</c:v>
                </c:pt>
                <c:pt idx="218">
                  <c:v>8.0400000000001E-14</c:v>
                </c:pt>
                <c:pt idx="219">
                  <c:v>8.4200000000001196E-14</c:v>
                </c:pt>
                <c:pt idx="220">
                  <c:v>8.680000000000118E-14</c:v>
                </c:pt>
                <c:pt idx="221">
                  <c:v>8.9700000000001425E-14</c:v>
                </c:pt>
                <c:pt idx="222">
                  <c:v>9.2300000000001056E-14</c:v>
                </c:pt>
                <c:pt idx="223">
                  <c:v>9.6200000000001259E-14</c:v>
                </c:pt>
                <c:pt idx="224">
                  <c:v>9.8700000000001627E-14</c:v>
                </c:pt>
                <c:pt idx="225">
                  <c:v>1.0100000000000177E-13</c:v>
                </c:pt>
                <c:pt idx="226">
                  <c:v>1.0600000000000188E-13</c:v>
                </c:pt>
                <c:pt idx="227">
                  <c:v>1.0800000000000189E-13</c:v>
                </c:pt>
                <c:pt idx="228">
                  <c:v>1.0900000000000195E-13</c:v>
                </c:pt>
                <c:pt idx="229">
                  <c:v>1.1300000000000198E-13</c:v>
                </c:pt>
                <c:pt idx="230">
                  <c:v>1.1500000000000198E-13</c:v>
                </c:pt>
                <c:pt idx="231">
                  <c:v>1.1900000000000199E-13</c:v>
                </c:pt>
                <c:pt idx="232">
                  <c:v>1.2100000000000188E-13</c:v>
                </c:pt>
                <c:pt idx="233">
                  <c:v>1.2300000000000187E-13</c:v>
                </c:pt>
                <c:pt idx="234">
                  <c:v>1.2400000000000192E-13</c:v>
                </c:pt>
                <c:pt idx="235">
                  <c:v>1.2500000000000197E-13</c:v>
                </c:pt>
                <c:pt idx="236">
                  <c:v>1.2400000000000192E-13</c:v>
                </c:pt>
                <c:pt idx="237">
                  <c:v>1.1800000000000202E-13</c:v>
                </c:pt>
                <c:pt idx="238">
                  <c:v>1.12000000000002E-13</c:v>
                </c:pt>
                <c:pt idx="239">
                  <c:v>1.0900000000000195E-13</c:v>
                </c:pt>
                <c:pt idx="240">
                  <c:v>1.0100000000000177E-13</c:v>
                </c:pt>
                <c:pt idx="241">
                  <c:v>9.400000000000143E-14</c:v>
                </c:pt>
                <c:pt idx="242">
                  <c:v>8.6300000000001018E-14</c:v>
                </c:pt>
                <c:pt idx="243">
                  <c:v>7.8600000000001074E-14</c:v>
                </c:pt>
                <c:pt idx="244">
                  <c:v>6.9800000000001101E-14</c:v>
                </c:pt>
                <c:pt idx="245">
                  <c:v>6.1100000000000845E-14</c:v>
                </c:pt>
                <c:pt idx="246">
                  <c:v>5.8200000000000676E-14</c:v>
                </c:pt>
                <c:pt idx="247">
                  <c:v>5.8000000000000838E-14</c:v>
                </c:pt>
                <c:pt idx="248">
                  <c:v>5.8200000000000676E-14</c:v>
                </c:pt>
                <c:pt idx="249">
                  <c:v>5.950000000000087E-14</c:v>
                </c:pt>
                <c:pt idx="250">
                  <c:v>6.2900000000000911E-14</c:v>
                </c:pt>
                <c:pt idx="251">
                  <c:v>6.5400000000001014E-14</c:v>
                </c:pt>
                <c:pt idx="252">
                  <c:v>6.8900000000001012E-14</c:v>
                </c:pt>
                <c:pt idx="253">
                  <c:v>7.3200000000001016E-14</c:v>
                </c:pt>
                <c:pt idx="254">
                  <c:v>7.9100000000001223E-14</c:v>
                </c:pt>
                <c:pt idx="255">
                  <c:v>8.5200000000001179E-14</c:v>
                </c:pt>
                <c:pt idx="256">
                  <c:v>9.1700000000001265E-14</c:v>
                </c:pt>
                <c:pt idx="257">
                  <c:v>9.6100000000001226E-14</c:v>
                </c:pt>
                <c:pt idx="258">
                  <c:v>1.0100000000000177E-13</c:v>
                </c:pt>
                <c:pt idx="259">
                  <c:v>1.0200000000000182E-13</c:v>
                </c:pt>
                <c:pt idx="260">
                  <c:v>4.3700000000000656E-14</c:v>
                </c:pt>
                <c:pt idx="261">
                  <c:v>7.5100000000001063E-14</c:v>
                </c:pt>
                <c:pt idx="262">
                  <c:v>1.2700000000000198E-13</c:v>
                </c:pt>
                <c:pt idx="263">
                  <c:v>1.8200000000000243E-13</c:v>
                </c:pt>
                <c:pt idx="264">
                  <c:v>2.1100000000000246E-13</c:v>
                </c:pt>
                <c:pt idx="265">
                  <c:v>2.2900000000000367E-13</c:v>
                </c:pt>
                <c:pt idx="266">
                  <c:v>2.3400000000000284E-13</c:v>
                </c:pt>
                <c:pt idx="267">
                  <c:v>2.4800000000000389E-13</c:v>
                </c:pt>
                <c:pt idx="268">
                  <c:v>2.6800000000000416E-13</c:v>
                </c:pt>
                <c:pt idx="269">
                  <c:v>2.9200000000000411E-13</c:v>
                </c:pt>
                <c:pt idx="270">
                  <c:v>3.180000000000046E-13</c:v>
                </c:pt>
                <c:pt idx="271">
                  <c:v>3.3900000000000416E-13</c:v>
                </c:pt>
                <c:pt idx="272">
                  <c:v>3.5900000000000453E-13</c:v>
                </c:pt>
                <c:pt idx="273">
                  <c:v>3.8500000000000447E-13</c:v>
                </c:pt>
                <c:pt idx="274">
                  <c:v>4.1000000000000487E-13</c:v>
                </c:pt>
                <c:pt idx="275">
                  <c:v>4.2700000000000656E-13</c:v>
                </c:pt>
                <c:pt idx="276">
                  <c:v>4.430000000000067E-13</c:v>
                </c:pt>
                <c:pt idx="277">
                  <c:v>4.520000000000058E-13</c:v>
                </c:pt>
                <c:pt idx="278">
                  <c:v>4.6800000000000558E-13</c:v>
                </c:pt>
                <c:pt idx="279">
                  <c:v>4.8100000000000583E-13</c:v>
                </c:pt>
                <c:pt idx="280">
                  <c:v>5.0100000000000615E-13</c:v>
                </c:pt>
                <c:pt idx="281">
                  <c:v>5.1600000000000548E-13</c:v>
                </c:pt>
                <c:pt idx="282">
                  <c:v>5.3400000000000762E-13</c:v>
                </c:pt>
                <c:pt idx="283">
                  <c:v>7.6600000000000875E-13</c:v>
                </c:pt>
                <c:pt idx="284">
                  <c:v>8.8900000000001277E-13</c:v>
                </c:pt>
                <c:pt idx="285">
                  <c:v>9.2200000000001021E-13</c:v>
                </c:pt>
                <c:pt idx="286">
                  <c:v>1.2000000000000177E-12</c:v>
                </c:pt>
                <c:pt idx="287">
                  <c:v>1.5500000000000215E-12</c:v>
                </c:pt>
                <c:pt idx="288">
                  <c:v>1.9900000000000261E-12</c:v>
                </c:pt>
                <c:pt idx="289">
                  <c:v>2.440000000000028E-12</c:v>
                </c:pt>
                <c:pt idx="290">
                  <c:v>2.9900000000000392E-12</c:v>
                </c:pt>
                <c:pt idx="291">
                  <c:v>3.4300000000000421E-12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68000"/>
        <c:axId val="41969920"/>
      </c:scatterChart>
      <c:valAx>
        <c:axId val="41968000"/>
        <c:scaling>
          <c:logBase val="10"/>
          <c:orientation val="minMax"/>
          <c:max val="5000"/>
          <c:min val="1.000000000000015E-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Neutron energy [MeV]</a:t>
                </a:r>
              </a:p>
            </c:rich>
          </c:tx>
          <c:overlay val="0"/>
        </c:title>
        <c:numFmt formatCode="0E+0" sourceLinked="0"/>
        <c:majorTickMark val="out"/>
        <c:minorTickMark val="in"/>
        <c:tickLblPos val="nextTo"/>
        <c:crossAx val="41969920"/>
        <c:crossesAt val="1.0000000000000198E-17"/>
        <c:crossBetween val="midCat"/>
        <c:minorUnit val="10"/>
      </c:valAx>
      <c:valAx>
        <c:axId val="41969920"/>
        <c:scaling>
          <c:logBase val="10"/>
          <c:orientation val="minMax"/>
          <c:max val="1.0000000000000167E-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Response to neutrons [C*cm</a:t>
                </a:r>
                <a:r>
                  <a:rPr lang="en-GB" baseline="30000"/>
                  <a:t>2</a:t>
                </a:r>
                <a:r>
                  <a:rPr lang="en-GB"/>
                  <a:t>]</a:t>
                </a:r>
              </a:p>
            </c:rich>
          </c:tx>
          <c:overlay val="0"/>
        </c:title>
        <c:numFmt formatCode="0E+0" sourceLinked="0"/>
        <c:majorTickMark val="out"/>
        <c:minorTickMark val="none"/>
        <c:tickLblPos val="nextTo"/>
        <c:crossAx val="41968000"/>
        <c:crossesAt val="1.0000000000000167E-12"/>
        <c:crossBetween val="midCat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diamond"/>
            <c:size val="5"/>
          </c:marker>
          <c:xVal>
            <c:numRef>
              <c:f>Hydrogen!$A$4:$A$295</c:f>
              <c:numCache>
                <c:formatCode>General</c:formatCode>
                <c:ptCount val="292"/>
                <c:pt idx="0">
                  <c:v>4.4700000000000619E-11</c:v>
                </c:pt>
                <c:pt idx="1">
                  <c:v>2.4200000000000242E-10</c:v>
                </c:pt>
                <c:pt idx="2">
                  <c:v>3.5500000000000394E-10</c:v>
                </c:pt>
                <c:pt idx="3">
                  <c:v>5.1900000000000472E-10</c:v>
                </c:pt>
                <c:pt idx="4">
                  <c:v>7.6100000000000668E-10</c:v>
                </c:pt>
                <c:pt idx="5">
                  <c:v>1.1100000000000168E-9</c:v>
                </c:pt>
                <c:pt idx="6">
                  <c:v>1.6300000000000198E-9</c:v>
                </c:pt>
                <c:pt idx="7">
                  <c:v>2.3900000000000209E-9</c:v>
                </c:pt>
                <c:pt idx="8">
                  <c:v>3.5000000000000289E-9</c:v>
                </c:pt>
                <c:pt idx="9">
                  <c:v>5.1300000000000474E-9</c:v>
                </c:pt>
                <c:pt idx="10">
                  <c:v>7.5200000000000617E-9</c:v>
                </c:pt>
                <c:pt idx="11">
                  <c:v>1.1000000000000161E-8</c:v>
                </c:pt>
                <c:pt idx="12">
                  <c:v>1.6100000000000194E-8</c:v>
                </c:pt>
                <c:pt idx="13">
                  <c:v>2.3600000000000208E-8</c:v>
                </c:pt>
                <c:pt idx="14">
                  <c:v>3.4600000000000257E-8</c:v>
                </c:pt>
                <c:pt idx="15">
                  <c:v>5.070000000000048E-8</c:v>
                </c:pt>
                <c:pt idx="16">
                  <c:v>7.4300000000000791E-8</c:v>
                </c:pt>
                <c:pt idx="17">
                  <c:v>1.0900000000000051E-7</c:v>
                </c:pt>
                <c:pt idx="18">
                  <c:v>1.5900000000000175E-7</c:v>
                </c:pt>
                <c:pt idx="19">
                  <c:v>2.3400000000000199E-7</c:v>
                </c:pt>
                <c:pt idx="20">
                  <c:v>3.4200000000000245E-7</c:v>
                </c:pt>
                <c:pt idx="21">
                  <c:v>4.6900000000000199E-7</c:v>
                </c:pt>
                <c:pt idx="22">
                  <c:v>5.7600000000000293E-7</c:v>
                </c:pt>
                <c:pt idx="23">
                  <c:v>6.5300000000000512E-7</c:v>
                </c:pt>
                <c:pt idx="24">
                  <c:v>7.5400000000000593E-7</c:v>
                </c:pt>
                <c:pt idx="25">
                  <c:v>8.550000000000077E-7</c:v>
                </c:pt>
                <c:pt idx="26">
                  <c:v>9.9300000000000642E-7</c:v>
                </c:pt>
                <c:pt idx="27">
                  <c:v>1.2800000000000047E-6</c:v>
                </c:pt>
                <c:pt idx="28">
                  <c:v>1.6400000000000173E-6</c:v>
                </c:pt>
                <c:pt idx="29">
                  <c:v>2.1000000000000201E-6</c:v>
                </c:pt>
                <c:pt idx="30">
                  <c:v>2.7000000000000233E-6</c:v>
                </c:pt>
                <c:pt idx="31">
                  <c:v>3.470000000000021E-6</c:v>
                </c:pt>
                <c:pt idx="32">
                  <c:v>4.450000000000026E-6</c:v>
                </c:pt>
                <c:pt idx="33">
                  <c:v>5.7200000000000232E-6</c:v>
                </c:pt>
                <c:pt idx="34">
                  <c:v>7.3400000000000449E-6</c:v>
                </c:pt>
                <c:pt idx="35">
                  <c:v>9.4200000000000538E-6</c:v>
                </c:pt>
                <c:pt idx="36">
                  <c:v>1.2099999999999999E-5</c:v>
                </c:pt>
                <c:pt idx="37">
                  <c:v>1.5500000000000048E-5</c:v>
                </c:pt>
                <c:pt idx="38">
                  <c:v>1.9900000000000182E-5</c:v>
                </c:pt>
                <c:pt idx="39">
                  <c:v>2.5600000000000199E-5</c:v>
                </c:pt>
                <c:pt idx="40">
                  <c:v>3.2900000000000224E-5</c:v>
                </c:pt>
                <c:pt idx="41">
                  <c:v>4.2200000000000104E-5</c:v>
                </c:pt>
                <c:pt idx="42">
                  <c:v>5.4200000000000226E-5</c:v>
                </c:pt>
                <c:pt idx="43">
                  <c:v>6.9600000000000431E-5</c:v>
                </c:pt>
                <c:pt idx="44">
                  <c:v>8.9400000000000262E-5</c:v>
                </c:pt>
                <c:pt idx="45">
                  <c:v>1.1500000000000044E-4</c:v>
                </c:pt>
                <c:pt idx="46">
                  <c:v>1.4700000000000032E-4</c:v>
                </c:pt>
                <c:pt idx="47">
                  <c:v>1.8900000000000058E-4</c:v>
                </c:pt>
                <c:pt idx="48">
                  <c:v>2.4300000000000002E-4</c:v>
                </c:pt>
                <c:pt idx="49">
                  <c:v>3.1200000000000205E-4</c:v>
                </c:pt>
                <c:pt idx="50">
                  <c:v>4.0100000000000004E-4</c:v>
                </c:pt>
                <c:pt idx="51">
                  <c:v>5.1400000000000013E-4</c:v>
                </c:pt>
                <c:pt idx="52">
                  <c:v>6.6100000000000013E-4</c:v>
                </c:pt>
                <c:pt idx="53">
                  <c:v>8.4800000000000392E-4</c:v>
                </c:pt>
                <c:pt idx="54">
                  <c:v>1.0900000000000024E-3</c:v>
                </c:pt>
                <c:pt idx="55">
                  <c:v>1.2999999999999978E-3</c:v>
                </c:pt>
                <c:pt idx="56">
                  <c:v>1.4300000000000027E-3</c:v>
                </c:pt>
                <c:pt idx="57">
                  <c:v>1.5499999999999999E-3</c:v>
                </c:pt>
                <c:pt idx="58">
                  <c:v>1.6199999999999999E-3</c:v>
                </c:pt>
                <c:pt idx="59">
                  <c:v>1.7500000000000024E-3</c:v>
                </c:pt>
                <c:pt idx="60">
                  <c:v>1.9400000000000051E-3</c:v>
                </c:pt>
                <c:pt idx="61">
                  <c:v>2.1400000000000043E-3</c:v>
                </c:pt>
                <c:pt idx="62">
                  <c:v>2.3600000000000001E-3</c:v>
                </c:pt>
                <c:pt idx="63">
                  <c:v>2.5500000000000002E-3</c:v>
                </c:pt>
                <c:pt idx="64">
                  <c:v>2.6800000000000049E-3</c:v>
                </c:pt>
                <c:pt idx="65">
                  <c:v>2.8000000000000043E-3</c:v>
                </c:pt>
                <c:pt idx="66">
                  <c:v>2.9500000000000012E-3</c:v>
                </c:pt>
                <c:pt idx="67">
                  <c:v>3.1900000000000049E-3</c:v>
                </c:pt>
                <c:pt idx="68">
                  <c:v>3.5300000000000049E-3</c:v>
                </c:pt>
                <c:pt idx="69">
                  <c:v>3.9000000000000059E-3</c:v>
                </c:pt>
                <c:pt idx="70">
                  <c:v>4.1999999999999997E-3</c:v>
                </c:pt>
                <c:pt idx="71">
                  <c:v>4.4200000000000003E-3</c:v>
                </c:pt>
                <c:pt idx="72">
                  <c:v>4.7600000000000003E-3</c:v>
                </c:pt>
                <c:pt idx="73">
                  <c:v>5.2600000000000034E-3</c:v>
                </c:pt>
                <c:pt idx="74">
                  <c:v>5.8900000000000003E-3</c:v>
                </c:pt>
                <c:pt idx="75">
                  <c:v>6.6700000000000197E-3</c:v>
                </c:pt>
                <c:pt idx="76">
                  <c:v>7.5600000000000033E-3</c:v>
                </c:pt>
                <c:pt idx="77">
                  <c:v>8.5700000000000047E-3</c:v>
                </c:pt>
                <c:pt idx="78">
                  <c:v>9.7100000000000068E-3</c:v>
                </c:pt>
                <c:pt idx="79">
                  <c:v>1.0999999999999998E-2</c:v>
                </c:pt>
                <c:pt idx="80">
                  <c:v>1.2500000000000001E-2</c:v>
                </c:pt>
                <c:pt idx="81">
                  <c:v>1.4100000000000001E-2</c:v>
                </c:pt>
                <c:pt idx="82">
                  <c:v>1.6000000000000021E-2</c:v>
                </c:pt>
                <c:pt idx="83">
                  <c:v>1.8100000000000036E-2</c:v>
                </c:pt>
                <c:pt idx="84">
                  <c:v>2.0299999999999999E-2</c:v>
                </c:pt>
                <c:pt idx="85">
                  <c:v>2.1600000000000012E-2</c:v>
                </c:pt>
                <c:pt idx="86">
                  <c:v>2.2700000000000001E-2</c:v>
                </c:pt>
                <c:pt idx="87">
                  <c:v>2.3900000000000001E-2</c:v>
                </c:pt>
                <c:pt idx="88">
                  <c:v>2.4500000000000001E-2</c:v>
                </c:pt>
                <c:pt idx="89">
                  <c:v>2.5399999999999999E-2</c:v>
                </c:pt>
                <c:pt idx="90">
                  <c:v>2.7100000000000006E-2</c:v>
                </c:pt>
                <c:pt idx="91">
                  <c:v>2.9899999999999999E-2</c:v>
                </c:pt>
                <c:pt idx="92">
                  <c:v>3.3000000000000002E-2</c:v>
                </c:pt>
                <c:pt idx="93">
                  <c:v>3.4700000000000002E-2</c:v>
                </c:pt>
                <c:pt idx="94">
                  <c:v>3.5600000000000041E-2</c:v>
                </c:pt>
                <c:pt idx="95">
                  <c:v>3.8399999999999997E-2</c:v>
                </c:pt>
                <c:pt idx="96">
                  <c:v>4.3500000000000004E-2</c:v>
                </c:pt>
                <c:pt idx="97">
                  <c:v>4.9300000000000198E-2</c:v>
                </c:pt>
                <c:pt idx="98">
                  <c:v>5.4500000000000014E-2</c:v>
                </c:pt>
                <c:pt idx="99">
                  <c:v>5.8000000000000003E-2</c:v>
                </c:pt>
                <c:pt idx="100">
                  <c:v>6.1000000000000013E-2</c:v>
                </c:pt>
                <c:pt idx="101">
                  <c:v>6.4900000000000013E-2</c:v>
                </c:pt>
                <c:pt idx="102">
                  <c:v>7.1700000000000014E-2</c:v>
                </c:pt>
                <c:pt idx="103">
                  <c:v>8.1300000000000011E-2</c:v>
                </c:pt>
                <c:pt idx="104">
                  <c:v>9.2100000000000001E-2</c:v>
                </c:pt>
                <c:pt idx="105">
                  <c:v>0.10400000000000002</c:v>
                </c:pt>
                <c:pt idx="106">
                  <c:v>0.114</c:v>
                </c:pt>
                <c:pt idx="107">
                  <c:v>0.12000000000000002</c:v>
                </c:pt>
                <c:pt idx="108">
                  <c:v>0.126</c:v>
                </c:pt>
                <c:pt idx="109">
                  <c:v>0.13200000000000001</c:v>
                </c:pt>
                <c:pt idx="110">
                  <c:v>0.13900000000000001</c:v>
                </c:pt>
                <c:pt idx="111">
                  <c:v>0.14600000000000021</c:v>
                </c:pt>
                <c:pt idx="112">
                  <c:v>0.15400000000000028</c:v>
                </c:pt>
                <c:pt idx="113">
                  <c:v>0.16</c:v>
                </c:pt>
                <c:pt idx="114">
                  <c:v>0.16400000000000001</c:v>
                </c:pt>
                <c:pt idx="115">
                  <c:v>0.16800000000000001</c:v>
                </c:pt>
                <c:pt idx="116">
                  <c:v>0.17200000000000001</c:v>
                </c:pt>
                <c:pt idx="117">
                  <c:v>0.17900000000000021</c:v>
                </c:pt>
                <c:pt idx="118">
                  <c:v>0.18800000000000031</c:v>
                </c:pt>
                <c:pt idx="119">
                  <c:v>0.19700000000000001</c:v>
                </c:pt>
                <c:pt idx="120">
                  <c:v>0.20800000000000021</c:v>
                </c:pt>
                <c:pt idx="121">
                  <c:v>0.2180000000000003</c:v>
                </c:pt>
                <c:pt idx="122">
                  <c:v>0.22900000000000001</c:v>
                </c:pt>
                <c:pt idx="123">
                  <c:v>0.24100000000000021</c:v>
                </c:pt>
                <c:pt idx="124">
                  <c:v>0.253</c:v>
                </c:pt>
                <c:pt idx="125">
                  <c:v>0.26600000000000001</c:v>
                </c:pt>
                <c:pt idx="126">
                  <c:v>0.27700000000000002</c:v>
                </c:pt>
                <c:pt idx="127">
                  <c:v>0.28400000000000031</c:v>
                </c:pt>
                <c:pt idx="128">
                  <c:v>0.29100000000000031</c:v>
                </c:pt>
                <c:pt idx="129">
                  <c:v>0.29800000000000032</c:v>
                </c:pt>
                <c:pt idx="130">
                  <c:v>0.30600000000000038</c:v>
                </c:pt>
                <c:pt idx="131">
                  <c:v>0.31400000000000056</c:v>
                </c:pt>
                <c:pt idx="132">
                  <c:v>0.32500000000000162</c:v>
                </c:pt>
                <c:pt idx="133">
                  <c:v>0.34200000000000008</c:v>
                </c:pt>
                <c:pt idx="134">
                  <c:v>0.36000000000000032</c:v>
                </c:pt>
                <c:pt idx="135">
                  <c:v>0.37800000000000056</c:v>
                </c:pt>
                <c:pt idx="136">
                  <c:v>0.39800000000000174</c:v>
                </c:pt>
                <c:pt idx="137">
                  <c:v>0.41800000000000032</c:v>
                </c:pt>
                <c:pt idx="138">
                  <c:v>0.43900000000000056</c:v>
                </c:pt>
                <c:pt idx="139">
                  <c:v>0.46200000000000002</c:v>
                </c:pt>
                <c:pt idx="140">
                  <c:v>0.48600000000000032</c:v>
                </c:pt>
                <c:pt idx="141">
                  <c:v>0.504</c:v>
                </c:pt>
                <c:pt idx="142">
                  <c:v>0.51700000000000002</c:v>
                </c:pt>
                <c:pt idx="143">
                  <c:v>0.53</c:v>
                </c:pt>
                <c:pt idx="144">
                  <c:v>0.54300000000000004</c:v>
                </c:pt>
                <c:pt idx="145">
                  <c:v>0.56400000000000095</c:v>
                </c:pt>
                <c:pt idx="146">
                  <c:v>0.59299999999999997</c:v>
                </c:pt>
                <c:pt idx="147">
                  <c:v>0.62300000000000211</c:v>
                </c:pt>
                <c:pt idx="148">
                  <c:v>0.65500000000000236</c:v>
                </c:pt>
                <c:pt idx="149">
                  <c:v>0.68900000000000095</c:v>
                </c:pt>
                <c:pt idx="150">
                  <c:v>0.72400000000000164</c:v>
                </c:pt>
                <c:pt idx="151">
                  <c:v>0.76200000000000223</c:v>
                </c:pt>
                <c:pt idx="152">
                  <c:v>0.80100000000000005</c:v>
                </c:pt>
                <c:pt idx="153">
                  <c:v>0.84200000000000164</c:v>
                </c:pt>
                <c:pt idx="154">
                  <c:v>0.88500000000000001</c:v>
                </c:pt>
                <c:pt idx="155">
                  <c:v>0.93</c:v>
                </c:pt>
                <c:pt idx="156">
                  <c:v>0.95800000000000163</c:v>
                </c:pt>
                <c:pt idx="157">
                  <c:v>0.97000000000000064</c:v>
                </c:pt>
                <c:pt idx="158">
                  <c:v>0.99</c:v>
                </c:pt>
                <c:pt idx="159">
                  <c:v>1.03</c:v>
                </c:pt>
                <c:pt idx="160">
                  <c:v>1.08</c:v>
                </c:pt>
                <c:pt idx="161">
                  <c:v>1.1399999999999955</c:v>
                </c:pt>
                <c:pt idx="162">
                  <c:v>1.1800000000000042</c:v>
                </c:pt>
                <c:pt idx="163">
                  <c:v>1.21</c:v>
                </c:pt>
                <c:pt idx="164">
                  <c:v>1.26</c:v>
                </c:pt>
                <c:pt idx="165">
                  <c:v>1.32</c:v>
                </c:pt>
                <c:pt idx="166">
                  <c:v>1.3900000000000001</c:v>
                </c:pt>
                <c:pt idx="167">
                  <c:v>1.46</c:v>
                </c:pt>
                <c:pt idx="168">
                  <c:v>1.51</c:v>
                </c:pt>
                <c:pt idx="169">
                  <c:v>1.55</c:v>
                </c:pt>
                <c:pt idx="170">
                  <c:v>1.59</c:v>
                </c:pt>
                <c:pt idx="171">
                  <c:v>1.6300000000000001</c:v>
                </c:pt>
                <c:pt idx="172">
                  <c:v>1.6900000000000042</c:v>
                </c:pt>
                <c:pt idx="173">
                  <c:v>1.7799999999999934</c:v>
                </c:pt>
                <c:pt idx="174">
                  <c:v>1.85</c:v>
                </c:pt>
                <c:pt idx="175">
                  <c:v>1.9000000000000001</c:v>
                </c:pt>
                <c:pt idx="176">
                  <c:v>1.9400000000000042</c:v>
                </c:pt>
                <c:pt idx="177">
                  <c:v>1.9900000000000044</c:v>
                </c:pt>
                <c:pt idx="178">
                  <c:v>2.0699999999999998</c:v>
                </c:pt>
                <c:pt idx="179">
                  <c:v>2.1800000000000002</c:v>
                </c:pt>
                <c:pt idx="180">
                  <c:v>2.25</c:v>
                </c:pt>
                <c:pt idx="181">
                  <c:v>2.29</c:v>
                </c:pt>
                <c:pt idx="182">
                  <c:v>2.3299999999999987</c:v>
                </c:pt>
                <c:pt idx="183">
                  <c:v>2.36</c:v>
                </c:pt>
                <c:pt idx="184">
                  <c:v>2.38</c:v>
                </c:pt>
                <c:pt idx="185">
                  <c:v>2.4099999999999997</c:v>
                </c:pt>
                <c:pt idx="186">
                  <c:v>2.4499999999999997</c:v>
                </c:pt>
                <c:pt idx="187">
                  <c:v>2.5299999999999998</c:v>
                </c:pt>
                <c:pt idx="188">
                  <c:v>2.66</c:v>
                </c:pt>
                <c:pt idx="189">
                  <c:v>2.79</c:v>
                </c:pt>
                <c:pt idx="190">
                  <c:v>2.94</c:v>
                </c:pt>
                <c:pt idx="191">
                  <c:v>3.05</c:v>
                </c:pt>
                <c:pt idx="192">
                  <c:v>3.13</c:v>
                </c:pt>
                <c:pt idx="193">
                  <c:v>3.21</c:v>
                </c:pt>
                <c:pt idx="194">
                  <c:v>3.29</c:v>
                </c:pt>
                <c:pt idx="195">
                  <c:v>3.4099999999999997</c:v>
                </c:pt>
                <c:pt idx="196">
                  <c:v>3.59</c:v>
                </c:pt>
                <c:pt idx="197">
                  <c:v>3.77</c:v>
                </c:pt>
                <c:pt idx="198">
                  <c:v>3.9699999999999998</c:v>
                </c:pt>
                <c:pt idx="199">
                  <c:v>4.17</c:v>
                </c:pt>
                <c:pt idx="200">
                  <c:v>4.38</c:v>
                </c:pt>
                <c:pt idx="201">
                  <c:v>4.55</c:v>
                </c:pt>
                <c:pt idx="202">
                  <c:v>4.6599999999999966</c:v>
                </c:pt>
                <c:pt idx="203">
                  <c:v>4.78</c:v>
                </c:pt>
                <c:pt idx="204">
                  <c:v>4.8999999999999986</c:v>
                </c:pt>
                <c:pt idx="205">
                  <c:v>5.09</c:v>
                </c:pt>
                <c:pt idx="206">
                  <c:v>5.35</c:v>
                </c:pt>
                <c:pt idx="207">
                  <c:v>5.63</c:v>
                </c:pt>
                <c:pt idx="208">
                  <c:v>5.84</c:v>
                </c:pt>
                <c:pt idx="209">
                  <c:v>5.99</c:v>
                </c:pt>
                <c:pt idx="210">
                  <c:v>6.14</c:v>
                </c:pt>
                <c:pt idx="211">
                  <c:v>6.3</c:v>
                </c:pt>
                <c:pt idx="212">
                  <c:v>6.46</c:v>
                </c:pt>
                <c:pt idx="213">
                  <c:v>6.56</c:v>
                </c:pt>
                <c:pt idx="214">
                  <c:v>6.6199999999999957</c:v>
                </c:pt>
                <c:pt idx="215">
                  <c:v>6.68</c:v>
                </c:pt>
                <c:pt idx="216">
                  <c:v>6.79</c:v>
                </c:pt>
                <c:pt idx="217">
                  <c:v>6.96</c:v>
                </c:pt>
                <c:pt idx="218">
                  <c:v>7.14</c:v>
                </c:pt>
                <c:pt idx="219">
                  <c:v>7.3199999999999976</c:v>
                </c:pt>
                <c:pt idx="220">
                  <c:v>7.5</c:v>
                </c:pt>
                <c:pt idx="221">
                  <c:v>7.6899999999999986</c:v>
                </c:pt>
                <c:pt idx="222">
                  <c:v>7.89</c:v>
                </c:pt>
                <c:pt idx="223">
                  <c:v>8.09</c:v>
                </c:pt>
                <c:pt idx="224">
                  <c:v>8.2900000000000009</c:v>
                </c:pt>
                <c:pt idx="225">
                  <c:v>8.5</c:v>
                </c:pt>
                <c:pt idx="226">
                  <c:v>8.7199999999999989</c:v>
                </c:pt>
                <c:pt idx="227">
                  <c:v>8.94</c:v>
                </c:pt>
                <c:pt idx="228">
                  <c:v>9.16</c:v>
                </c:pt>
                <c:pt idx="229">
                  <c:v>9.39</c:v>
                </c:pt>
                <c:pt idx="230">
                  <c:v>9.6300000000000008</c:v>
                </c:pt>
                <c:pt idx="231">
                  <c:v>9.8800000000000026</c:v>
                </c:pt>
                <c:pt idx="232">
                  <c:v>10.1</c:v>
                </c:pt>
                <c:pt idx="233">
                  <c:v>10.4</c:v>
                </c:pt>
                <c:pt idx="234">
                  <c:v>10.6</c:v>
                </c:pt>
                <c:pt idx="235">
                  <c:v>10.9</c:v>
                </c:pt>
                <c:pt idx="236">
                  <c:v>11.2</c:v>
                </c:pt>
                <c:pt idx="237">
                  <c:v>11.5</c:v>
                </c:pt>
                <c:pt idx="238">
                  <c:v>11.8</c:v>
                </c:pt>
                <c:pt idx="239">
                  <c:v>12.1</c:v>
                </c:pt>
                <c:pt idx="240">
                  <c:v>12.4</c:v>
                </c:pt>
                <c:pt idx="241">
                  <c:v>12.7</c:v>
                </c:pt>
                <c:pt idx="242">
                  <c:v>13</c:v>
                </c:pt>
                <c:pt idx="243">
                  <c:v>13.3</c:v>
                </c:pt>
                <c:pt idx="244">
                  <c:v>13.7</c:v>
                </c:pt>
                <c:pt idx="245">
                  <c:v>14</c:v>
                </c:pt>
                <c:pt idx="246">
                  <c:v>14.4</c:v>
                </c:pt>
                <c:pt idx="247">
                  <c:v>14.7</c:v>
                </c:pt>
                <c:pt idx="248">
                  <c:v>15.1</c:v>
                </c:pt>
                <c:pt idx="249">
                  <c:v>15.5</c:v>
                </c:pt>
                <c:pt idx="250">
                  <c:v>15.9</c:v>
                </c:pt>
                <c:pt idx="251">
                  <c:v>16.299999999999986</c:v>
                </c:pt>
                <c:pt idx="252">
                  <c:v>16.7</c:v>
                </c:pt>
                <c:pt idx="253">
                  <c:v>17.100000000000001</c:v>
                </c:pt>
                <c:pt idx="254">
                  <c:v>17.600000000000001</c:v>
                </c:pt>
                <c:pt idx="255">
                  <c:v>18</c:v>
                </c:pt>
                <c:pt idx="256">
                  <c:v>18.5</c:v>
                </c:pt>
                <c:pt idx="257">
                  <c:v>18.899999999999999</c:v>
                </c:pt>
                <c:pt idx="258">
                  <c:v>19.399999999999999</c:v>
                </c:pt>
                <c:pt idx="259">
                  <c:v>19.8</c:v>
                </c:pt>
                <c:pt idx="260">
                  <c:v>20</c:v>
                </c:pt>
                <c:pt idx="261">
                  <c:v>30</c:v>
                </c:pt>
                <c:pt idx="262">
                  <c:v>50</c:v>
                </c:pt>
                <c:pt idx="263">
                  <c:v>75</c:v>
                </c:pt>
                <c:pt idx="264">
                  <c:v>100</c:v>
                </c:pt>
                <c:pt idx="265">
                  <c:v>150</c:v>
                </c:pt>
                <c:pt idx="266">
                  <c:v>200</c:v>
                </c:pt>
                <c:pt idx="267">
                  <c:v>250</c:v>
                </c:pt>
                <c:pt idx="268">
                  <c:v>300</c:v>
                </c:pt>
                <c:pt idx="269">
                  <c:v>350</c:v>
                </c:pt>
                <c:pt idx="270">
                  <c:v>400</c:v>
                </c:pt>
                <c:pt idx="271">
                  <c:v>450</c:v>
                </c:pt>
                <c:pt idx="272">
                  <c:v>500</c:v>
                </c:pt>
                <c:pt idx="273">
                  <c:v>550</c:v>
                </c:pt>
                <c:pt idx="274">
                  <c:v>600</c:v>
                </c:pt>
                <c:pt idx="275">
                  <c:v>650</c:v>
                </c:pt>
                <c:pt idx="276">
                  <c:v>700</c:v>
                </c:pt>
                <c:pt idx="277">
                  <c:v>750</c:v>
                </c:pt>
                <c:pt idx="278">
                  <c:v>800</c:v>
                </c:pt>
                <c:pt idx="279">
                  <c:v>850</c:v>
                </c:pt>
                <c:pt idx="280">
                  <c:v>900</c:v>
                </c:pt>
                <c:pt idx="281">
                  <c:v>950</c:v>
                </c:pt>
                <c:pt idx="282">
                  <c:v>1000</c:v>
                </c:pt>
                <c:pt idx="283">
                  <c:v>2000</c:v>
                </c:pt>
                <c:pt idx="284">
                  <c:v>3000</c:v>
                </c:pt>
                <c:pt idx="285">
                  <c:v>4000</c:v>
                </c:pt>
                <c:pt idx="286">
                  <c:v>5000</c:v>
                </c:pt>
                <c:pt idx="287">
                  <c:v>8000</c:v>
                </c:pt>
                <c:pt idx="288">
                  <c:v>16000</c:v>
                </c:pt>
                <c:pt idx="289">
                  <c:v>32000</c:v>
                </c:pt>
                <c:pt idx="290">
                  <c:v>64000</c:v>
                </c:pt>
                <c:pt idx="291">
                  <c:v>100000</c:v>
                </c:pt>
              </c:numCache>
            </c:numRef>
          </c:xVal>
          <c:yVal>
            <c:numRef>
              <c:f>Hydrogen!$B$4:$B$295</c:f>
              <c:numCache>
                <c:formatCode>General</c:formatCode>
                <c:ptCount val="292"/>
                <c:pt idx="0">
                  <c:v>5.5700000000000901E-15</c:v>
                </c:pt>
                <c:pt idx="1">
                  <c:v>5.3200000000000683E-15</c:v>
                </c:pt>
                <c:pt idx="2">
                  <c:v>5.1600000000000665E-15</c:v>
                </c:pt>
                <c:pt idx="3">
                  <c:v>4.9800000000000872E-15</c:v>
                </c:pt>
                <c:pt idx="4">
                  <c:v>4.6400000000000667E-15</c:v>
                </c:pt>
                <c:pt idx="5">
                  <c:v>4.4800000000000807E-15</c:v>
                </c:pt>
                <c:pt idx="6">
                  <c:v>4.1700000000000658E-15</c:v>
                </c:pt>
                <c:pt idx="7">
                  <c:v>3.8500000000000606E-15</c:v>
                </c:pt>
                <c:pt idx="8">
                  <c:v>3.5900000000000619E-15</c:v>
                </c:pt>
                <c:pt idx="9">
                  <c:v>3.3100000000000447E-15</c:v>
                </c:pt>
                <c:pt idx="10">
                  <c:v>2.9600000000000449E-15</c:v>
                </c:pt>
                <c:pt idx="11">
                  <c:v>2.6700000000000422E-15</c:v>
                </c:pt>
                <c:pt idx="12">
                  <c:v>2.3400000000000388E-15</c:v>
                </c:pt>
                <c:pt idx="13">
                  <c:v>2.1300000000000382E-15</c:v>
                </c:pt>
                <c:pt idx="14">
                  <c:v>1.8000000000000257E-15</c:v>
                </c:pt>
                <c:pt idx="15">
                  <c:v>1.6200000000000249E-15</c:v>
                </c:pt>
                <c:pt idx="16">
                  <c:v>1.4200000000000215E-15</c:v>
                </c:pt>
                <c:pt idx="17">
                  <c:v>1.2100000000000199E-15</c:v>
                </c:pt>
                <c:pt idx="18">
                  <c:v>1.0300000000000195E-15</c:v>
                </c:pt>
                <c:pt idx="19">
                  <c:v>8.8200000000001453E-16</c:v>
                </c:pt>
                <c:pt idx="20">
                  <c:v>7.5800000000001301E-16</c:v>
                </c:pt>
                <c:pt idx="21">
                  <c:v>6.6600000000001023E-16</c:v>
                </c:pt>
                <c:pt idx="22">
                  <c:v>6.0000000000001044E-16</c:v>
                </c:pt>
                <c:pt idx="23">
                  <c:v>5.8700000000001062E-16</c:v>
                </c:pt>
                <c:pt idx="24">
                  <c:v>5.1100000000000781E-16</c:v>
                </c:pt>
                <c:pt idx="25">
                  <c:v>4.9700000000001015E-16</c:v>
                </c:pt>
                <c:pt idx="26">
                  <c:v>4.8500000000000808E-16</c:v>
                </c:pt>
                <c:pt idx="27">
                  <c:v>3.9500000000000642E-16</c:v>
                </c:pt>
                <c:pt idx="28">
                  <c:v>3.7200000000000649E-16</c:v>
                </c:pt>
                <c:pt idx="29">
                  <c:v>3.3200000000000599E-16</c:v>
                </c:pt>
                <c:pt idx="30">
                  <c:v>3.0700000000000464E-16</c:v>
                </c:pt>
                <c:pt idx="31">
                  <c:v>2.6900000000000447E-16</c:v>
                </c:pt>
                <c:pt idx="32">
                  <c:v>2.340000000000041E-16</c:v>
                </c:pt>
                <c:pt idx="33">
                  <c:v>2.0600000000000401E-16</c:v>
                </c:pt>
                <c:pt idx="34">
                  <c:v>1.870000000000038E-16</c:v>
                </c:pt>
                <c:pt idx="35">
                  <c:v>1.7600000000000259E-16</c:v>
                </c:pt>
                <c:pt idx="36">
                  <c:v>1.5600000000000249E-16</c:v>
                </c:pt>
                <c:pt idx="37">
                  <c:v>1.3100000000000228E-16</c:v>
                </c:pt>
                <c:pt idx="38">
                  <c:v>1.2400000000000211E-16</c:v>
                </c:pt>
                <c:pt idx="39">
                  <c:v>1.0800000000000204E-16</c:v>
                </c:pt>
                <c:pt idx="40">
                  <c:v>1.0200000000000198E-16</c:v>
                </c:pt>
                <c:pt idx="41">
                  <c:v>9.110000000000147E-17</c:v>
                </c:pt>
                <c:pt idx="42">
                  <c:v>8.8100000000001631E-17</c:v>
                </c:pt>
                <c:pt idx="43">
                  <c:v>8.660000000000157E-17</c:v>
                </c:pt>
                <c:pt idx="44">
                  <c:v>7.010000000000124E-17</c:v>
                </c:pt>
                <c:pt idx="45">
                  <c:v>7.7800000000001518E-17</c:v>
                </c:pt>
                <c:pt idx="46">
                  <c:v>7.8300000000001452E-17</c:v>
                </c:pt>
                <c:pt idx="47">
                  <c:v>8.0400000000001255E-17</c:v>
                </c:pt>
                <c:pt idx="48">
                  <c:v>9.5500000000001922E-17</c:v>
                </c:pt>
                <c:pt idx="49">
                  <c:v>1.0500000000000199E-16</c:v>
                </c:pt>
                <c:pt idx="50">
                  <c:v>1.3100000000000228E-16</c:v>
                </c:pt>
                <c:pt idx="51">
                  <c:v>1.520000000000024E-16</c:v>
                </c:pt>
                <c:pt idx="52">
                  <c:v>1.8100000000000371E-16</c:v>
                </c:pt>
                <c:pt idx="53">
                  <c:v>2.280000000000043E-16</c:v>
                </c:pt>
                <c:pt idx="54">
                  <c:v>7.1800000000001226E-16</c:v>
                </c:pt>
                <c:pt idx="55">
                  <c:v>4.3800000000000697E-16</c:v>
                </c:pt>
                <c:pt idx="56">
                  <c:v>3.970000000000064E-16</c:v>
                </c:pt>
                <c:pt idx="57">
                  <c:v>3.9900000000000643E-16</c:v>
                </c:pt>
                <c:pt idx="58">
                  <c:v>4.360000000000062E-16</c:v>
                </c:pt>
                <c:pt idx="59">
                  <c:v>4.500000000000079E-16</c:v>
                </c:pt>
                <c:pt idx="60">
                  <c:v>4.9000000000000875E-16</c:v>
                </c:pt>
                <c:pt idx="61">
                  <c:v>5.3400000000000858E-16</c:v>
                </c:pt>
                <c:pt idx="62">
                  <c:v>5.8700000000001062E-16</c:v>
                </c:pt>
                <c:pt idx="63">
                  <c:v>6.1200000000000866E-16</c:v>
                </c:pt>
                <c:pt idx="64">
                  <c:v>6.4100000000001091E-16</c:v>
                </c:pt>
                <c:pt idx="65">
                  <c:v>6.710000000000109E-16</c:v>
                </c:pt>
                <c:pt idx="66">
                  <c:v>7.0700000000001257E-16</c:v>
                </c:pt>
                <c:pt idx="67">
                  <c:v>7.7900000000001315E-16</c:v>
                </c:pt>
                <c:pt idx="68">
                  <c:v>8.5500000000001577E-16</c:v>
                </c:pt>
                <c:pt idx="69">
                  <c:v>9.3400000000001616E-16</c:v>
                </c:pt>
                <c:pt idx="70">
                  <c:v>9.9000000000001707E-16</c:v>
                </c:pt>
                <c:pt idx="71">
                  <c:v>1.0500000000000188E-15</c:v>
                </c:pt>
                <c:pt idx="72">
                  <c:v>1.1400000000000211E-15</c:v>
                </c:pt>
                <c:pt idx="73">
                  <c:v>1.2600000000000207E-15</c:v>
                </c:pt>
                <c:pt idx="74">
                  <c:v>1.4200000000000215E-15</c:v>
                </c:pt>
                <c:pt idx="75">
                  <c:v>1.5700000000000243E-15</c:v>
                </c:pt>
                <c:pt idx="76">
                  <c:v>1.6700000000000258E-15</c:v>
                </c:pt>
                <c:pt idx="77">
                  <c:v>1.9900000000000394E-15</c:v>
                </c:pt>
                <c:pt idx="78">
                  <c:v>2.3200000000000385E-15</c:v>
                </c:pt>
                <c:pt idx="79">
                  <c:v>2.5700000000000418E-15</c:v>
                </c:pt>
                <c:pt idx="80">
                  <c:v>2.8700000000000415E-15</c:v>
                </c:pt>
                <c:pt idx="81">
                  <c:v>3.2400000000000601E-15</c:v>
                </c:pt>
                <c:pt idx="82">
                  <c:v>3.6000000000000624E-15</c:v>
                </c:pt>
                <c:pt idx="83">
                  <c:v>4.0500000000000615E-15</c:v>
                </c:pt>
                <c:pt idx="84">
                  <c:v>4.4000000000000707E-15</c:v>
                </c:pt>
                <c:pt idx="85">
                  <c:v>4.5000000000000668E-15</c:v>
                </c:pt>
                <c:pt idx="86">
                  <c:v>4.8200000000000657E-15</c:v>
                </c:pt>
                <c:pt idx="87">
                  <c:v>4.8800000000000683E-15</c:v>
                </c:pt>
                <c:pt idx="88">
                  <c:v>4.9800000000000872E-15</c:v>
                </c:pt>
                <c:pt idx="89">
                  <c:v>5.2200000000000817E-15</c:v>
                </c:pt>
                <c:pt idx="90">
                  <c:v>4.1900000000000598E-15</c:v>
                </c:pt>
                <c:pt idx="91">
                  <c:v>5.2400000000000859E-15</c:v>
                </c:pt>
                <c:pt idx="92">
                  <c:v>7.1200000000000968E-15</c:v>
                </c:pt>
                <c:pt idx="93">
                  <c:v>7.2000000000001233E-15</c:v>
                </c:pt>
                <c:pt idx="94">
                  <c:v>7.2600000000001093E-15</c:v>
                </c:pt>
                <c:pt idx="95">
                  <c:v>7.9200000000001255E-15</c:v>
                </c:pt>
                <c:pt idx="96">
                  <c:v>8.6600000000001368E-15</c:v>
                </c:pt>
                <c:pt idx="97">
                  <c:v>9.4800000000001588E-15</c:v>
                </c:pt>
                <c:pt idx="98">
                  <c:v>1.0000000000000174E-14</c:v>
                </c:pt>
                <c:pt idx="99">
                  <c:v>1.0500000000000193E-14</c:v>
                </c:pt>
                <c:pt idx="100">
                  <c:v>1.0800000000000196E-14</c:v>
                </c:pt>
                <c:pt idx="101">
                  <c:v>1.1500000000000208E-14</c:v>
                </c:pt>
                <c:pt idx="102">
                  <c:v>1.2500000000000201E-14</c:v>
                </c:pt>
                <c:pt idx="103">
                  <c:v>1.3600000000000223E-14</c:v>
                </c:pt>
                <c:pt idx="104">
                  <c:v>1.4900000000000222E-14</c:v>
                </c:pt>
                <c:pt idx="105">
                  <c:v>1.630000000000025E-14</c:v>
                </c:pt>
                <c:pt idx="106">
                  <c:v>1.6900000000000252E-14</c:v>
                </c:pt>
                <c:pt idx="107">
                  <c:v>1.7300000000000246E-14</c:v>
                </c:pt>
                <c:pt idx="108">
                  <c:v>1.7700000000000246E-14</c:v>
                </c:pt>
                <c:pt idx="109">
                  <c:v>1.8100000000000249E-14</c:v>
                </c:pt>
                <c:pt idx="110">
                  <c:v>1.860000000000026E-14</c:v>
                </c:pt>
                <c:pt idx="111">
                  <c:v>1.9200000000000265E-14</c:v>
                </c:pt>
                <c:pt idx="112">
                  <c:v>2.050000000000026E-14</c:v>
                </c:pt>
                <c:pt idx="113">
                  <c:v>2.1000000000000387E-14</c:v>
                </c:pt>
                <c:pt idx="114">
                  <c:v>2.1300000000000263E-14</c:v>
                </c:pt>
                <c:pt idx="115">
                  <c:v>2.1100000000000265E-14</c:v>
                </c:pt>
                <c:pt idx="116">
                  <c:v>2.1400000000000387E-14</c:v>
                </c:pt>
                <c:pt idx="117">
                  <c:v>2.2300000000000382E-14</c:v>
                </c:pt>
                <c:pt idx="118">
                  <c:v>2.2100000000000387E-14</c:v>
                </c:pt>
                <c:pt idx="119">
                  <c:v>2.3600000000000387E-14</c:v>
                </c:pt>
                <c:pt idx="120">
                  <c:v>2.4500000000000277E-14</c:v>
                </c:pt>
                <c:pt idx="121">
                  <c:v>2.4800000000000406E-14</c:v>
                </c:pt>
                <c:pt idx="122">
                  <c:v>2.5400000000000411E-14</c:v>
                </c:pt>
                <c:pt idx="123">
                  <c:v>2.6300000000000406E-14</c:v>
                </c:pt>
                <c:pt idx="124">
                  <c:v>2.6600000000000431E-14</c:v>
                </c:pt>
                <c:pt idx="125">
                  <c:v>2.7400000000000447E-14</c:v>
                </c:pt>
                <c:pt idx="126">
                  <c:v>2.7400000000000447E-14</c:v>
                </c:pt>
                <c:pt idx="127">
                  <c:v>2.810000000000039E-14</c:v>
                </c:pt>
                <c:pt idx="128">
                  <c:v>2.8700000000000391E-14</c:v>
                </c:pt>
                <c:pt idx="129">
                  <c:v>2.9100000000000407E-14</c:v>
                </c:pt>
                <c:pt idx="130">
                  <c:v>2.9400000000000429E-14</c:v>
                </c:pt>
                <c:pt idx="131">
                  <c:v>2.9400000000000429E-14</c:v>
                </c:pt>
                <c:pt idx="132">
                  <c:v>2.9800000000000445E-14</c:v>
                </c:pt>
                <c:pt idx="133">
                  <c:v>3.1000000000000467E-14</c:v>
                </c:pt>
                <c:pt idx="134">
                  <c:v>3.180000000000048E-14</c:v>
                </c:pt>
                <c:pt idx="135">
                  <c:v>3.2600000000000594E-14</c:v>
                </c:pt>
                <c:pt idx="136">
                  <c:v>3.3400000000000456E-14</c:v>
                </c:pt>
                <c:pt idx="137">
                  <c:v>3.4400000000000584E-14</c:v>
                </c:pt>
                <c:pt idx="138">
                  <c:v>3.5900000000000584E-14</c:v>
                </c:pt>
                <c:pt idx="139">
                  <c:v>3.6500000000000589E-14</c:v>
                </c:pt>
                <c:pt idx="140">
                  <c:v>3.7200000000000608E-14</c:v>
                </c:pt>
                <c:pt idx="141">
                  <c:v>3.7700000000000612E-14</c:v>
                </c:pt>
                <c:pt idx="142">
                  <c:v>3.850000000000048E-14</c:v>
                </c:pt>
                <c:pt idx="143">
                  <c:v>3.8900000000000603E-14</c:v>
                </c:pt>
                <c:pt idx="144">
                  <c:v>3.900000000000061E-14</c:v>
                </c:pt>
                <c:pt idx="145">
                  <c:v>3.9900000000000611E-14</c:v>
                </c:pt>
                <c:pt idx="146">
                  <c:v>4.060000000000051E-14</c:v>
                </c:pt>
                <c:pt idx="147">
                  <c:v>4.1600000000000468E-14</c:v>
                </c:pt>
                <c:pt idx="148">
                  <c:v>4.2500000000000627E-14</c:v>
                </c:pt>
                <c:pt idx="149">
                  <c:v>4.3300000000000646E-14</c:v>
                </c:pt>
                <c:pt idx="150">
                  <c:v>4.4400000000000813E-14</c:v>
                </c:pt>
                <c:pt idx="151">
                  <c:v>4.5700000000000698E-14</c:v>
                </c:pt>
                <c:pt idx="152">
                  <c:v>4.7400000000000699E-14</c:v>
                </c:pt>
                <c:pt idx="153">
                  <c:v>4.8300000000000795E-14</c:v>
                </c:pt>
                <c:pt idx="154">
                  <c:v>4.840000000000067E-14</c:v>
                </c:pt>
                <c:pt idx="155">
                  <c:v>4.9200000000000695E-14</c:v>
                </c:pt>
                <c:pt idx="156">
                  <c:v>4.8600000000000621E-14</c:v>
                </c:pt>
                <c:pt idx="157">
                  <c:v>4.9700000000000851E-14</c:v>
                </c:pt>
                <c:pt idx="158">
                  <c:v>4.9900000000000815E-14</c:v>
                </c:pt>
                <c:pt idx="159">
                  <c:v>5.1600000000000621E-14</c:v>
                </c:pt>
                <c:pt idx="160">
                  <c:v>5.2400000000000842E-14</c:v>
                </c:pt>
                <c:pt idx="161">
                  <c:v>5.3200000000000666E-14</c:v>
                </c:pt>
                <c:pt idx="162">
                  <c:v>5.410000000000085E-14</c:v>
                </c:pt>
                <c:pt idx="163">
                  <c:v>5.5000000000000845E-14</c:v>
                </c:pt>
                <c:pt idx="164">
                  <c:v>5.5100000000000814E-14</c:v>
                </c:pt>
                <c:pt idx="165">
                  <c:v>5.7000000000000868E-14</c:v>
                </c:pt>
                <c:pt idx="166">
                  <c:v>5.7700000000000905E-14</c:v>
                </c:pt>
                <c:pt idx="167">
                  <c:v>5.9100000000000967E-14</c:v>
                </c:pt>
                <c:pt idx="168">
                  <c:v>6.0000000000000868E-14</c:v>
                </c:pt>
                <c:pt idx="169">
                  <c:v>6.0100000000000875E-14</c:v>
                </c:pt>
                <c:pt idx="170">
                  <c:v>6.0700000000001019E-14</c:v>
                </c:pt>
                <c:pt idx="171">
                  <c:v>6.1100000000000845E-14</c:v>
                </c:pt>
                <c:pt idx="172">
                  <c:v>6.1100000000000845E-14</c:v>
                </c:pt>
                <c:pt idx="173">
                  <c:v>6.3100000000000875E-14</c:v>
                </c:pt>
                <c:pt idx="174">
                  <c:v>6.3400000000000871E-14</c:v>
                </c:pt>
                <c:pt idx="175">
                  <c:v>6.3800000000000912E-14</c:v>
                </c:pt>
                <c:pt idx="176">
                  <c:v>6.4800000000001034E-14</c:v>
                </c:pt>
                <c:pt idx="177">
                  <c:v>6.4900000000001016E-14</c:v>
                </c:pt>
                <c:pt idx="178">
                  <c:v>6.600000000000088E-14</c:v>
                </c:pt>
                <c:pt idx="179">
                  <c:v>6.7200000000000903E-14</c:v>
                </c:pt>
                <c:pt idx="180">
                  <c:v>6.7300000000001074E-14</c:v>
                </c:pt>
                <c:pt idx="181">
                  <c:v>6.760000000000102E-14</c:v>
                </c:pt>
                <c:pt idx="182">
                  <c:v>6.7700000000001065E-14</c:v>
                </c:pt>
                <c:pt idx="183">
                  <c:v>6.8700000000001022E-14</c:v>
                </c:pt>
                <c:pt idx="184">
                  <c:v>6.760000000000102E-14</c:v>
                </c:pt>
                <c:pt idx="185">
                  <c:v>6.8100000000000904E-14</c:v>
                </c:pt>
                <c:pt idx="186">
                  <c:v>6.8600000000000876E-14</c:v>
                </c:pt>
                <c:pt idx="187">
                  <c:v>6.9300000000001103E-14</c:v>
                </c:pt>
                <c:pt idx="188">
                  <c:v>7.0100000000001022E-14</c:v>
                </c:pt>
                <c:pt idx="189">
                  <c:v>7.000000000000104E-14</c:v>
                </c:pt>
                <c:pt idx="190">
                  <c:v>7.0700000000001102E-14</c:v>
                </c:pt>
                <c:pt idx="191">
                  <c:v>6.8300000000001032E-14</c:v>
                </c:pt>
                <c:pt idx="192">
                  <c:v>6.9900000000001083E-14</c:v>
                </c:pt>
                <c:pt idx="193">
                  <c:v>6.8900000000001012E-14</c:v>
                </c:pt>
                <c:pt idx="194">
                  <c:v>6.8700000000001022E-14</c:v>
                </c:pt>
                <c:pt idx="195">
                  <c:v>6.8500000000000895E-14</c:v>
                </c:pt>
                <c:pt idx="196">
                  <c:v>6.9400000000001098E-14</c:v>
                </c:pt>
                <c:pt idx="197">
                  <c:v>6.8000000000000922E-14</c:v>
                </c:pt>
                <c:pt idx="198">
                  <c:v>6.7400000000001081E-14</c:v>
                </c:pt>
                <c:pt idx="199">
                  <c:v>6.5900000000000961E-14</c:v>
                </c:pt>
                <c:pt idx="200">
                  <c:v>6.4900000000001016E-14</c:v>
                </c:pt>
                <c:pt idx="201">
                  <c:v>6.4100000000001022E-14</c:v>
                </c:pt>
                <c:pt idx="202">
                  <c:v>6.3400000000000871E-14</c:v>
                </c:pt>
                <c:pt idx="203">
                  <c:v>6.2200000000000848E-14</c:v>
                </c:pt>
                <c:pt idx="204">
                  <c:v>6.2900000000000911E-14</c:v>
                </c:pt>
                <c:pt idx="205">
                  <c:v>6.1100000000000845E-14</c:v>
                </c:pt>
                <c:pt idx="206">
                  <c:v>5.8200000000000676E-14</c:v>
                </c:pt>
                <c:pt idx="207">
                  <c:v>5.7200000000000819E-14</c:v>
                </c:pt>
                <c:pt idx="208">
                  <c:v>5.550000000000083E-14</c:v>
                </c:pt>
                <c:pt idx="209">
                  <c:v>5.5400000000000854E-14</c:v>
                </c:pt>
                <c:pt idx="210">
                  <c:v>5.4600000000000841E-14</c:v>
                </c:pt>
                <c:pt idx="211">
                  <c:v>5.3200000000000666E-14</c:v>
                </c:pt>
                <c:pt idx="212">
                  <c:v>5.2700000000000851E-14</c:v>
                </c:pt>
                <c:pt idx="213">
                  <c:v>5.2000000000000832E-14</c:v>
                </c:pt>
                <c:pt idx="214">
                  <c:v>5.1500000000000639E-14</c:v>
                </c:pt>
                <c:pt idx="215">
                  <c:v>5.0600000000000657E-14</c:v>
                </c:pt>
                <c:pt idx="216">
                  <c:v>5.0200000000000647E-14</c:v>
                </c:pt>
                <c:pt idx="217">
                  <c:v>4.8800000000000667E-14</c:v>
                </c:pt>
                <c:pt idx="218">
                  <c:v>4.7300000000000717E-14</c:v>
                </c:pt>
                <c:pt idx="219">
                  <c:v>4.7300000000000717E-14</c:v>
                </c:pt>
                <c:pt idx="220">
                  <c:v>4.630000000000064E-14</c:v>
                </c:pt>
                <c:pt idx="221">
                  <c:v>4.4700000000000834E-14</c:v>
                </c:pt>
                <c:pt idx="222">
                  <c:v>4.3900000000000619E-14</c:v>
                </c:pt>
                <c:pt idx="223">
                  <c:v>4.260000000000059E-14</c:v>
                </c:pt>
                <c:pt idx="224">
                  <c:v>4.2100000000000617E-14</c:v>
                </c:pt>
                <c:pt idx="225">
                  <c:v>4.0800000000000612E-14</c:v>
                </c:pt>
                <c:pt idx="226">
                  <c:v>3.9100000000000466E-14</c:v>
                </c:pt>
                <c:pt idx="227">
                  <c:v>3.870000000000057E-14</c:v>
                </c:pt>
                <c:pt idx="228">
                  <c:v>3.8000000000000589E-14</c:v>
                </c:pt>
                <c:pt idx="229">
                  <c:v>3.6700000000000603E-14</c:v>
                </c:pt>
                <c:pt idx="230">
                  <c:v>3.5300000000000459E-14</c:v>
                </c:pt>
                <c:pt idx="231">
                  <c:v>3.4900000000000456E-14</c:v>
                </c:pt>
                <c:pt idx="232">
                  <c:v>3.4500000000000459E-14</c:v>
                </c:pt>
                <c:pt idx="233">
                  <c:v>3.3300000000000449E-14</c:v>
                </c:pt>
                <c:pt idx="234">
                  <c:v>3.2500000000000467E-14</c:v>
                </c:pt>
                <c:pt idx="235">
                  <c:v>3.180000000000048E-14</c:v>
                </c:pt>
                <c:pt idx="236">
                  <c:v>3.1100000000000449E-14</c:v>
                </c:pt>
                <c:pt idx="237">
                  <c:v>2.9800000000000445E-14</c:v>
                </c:pt>
                <c:pt idx="238">
                  <c:v>2.8900000000000399E-14</c:v>
                </c:pt>
                <c:pt idx="239">
                  <c:v>2.8700000000000391E-14</c:v>
                </c:pt>
                <c:pt idx="240">
                  <c:v>2.7600000000000436E-14</c:v>
                </c:pt>
                <c:pt idx="241">
                  <c:v>2.7100000000000419E-14</c:v>
                </c:pt>
                <c:pt idx="242">
                  <c:v>2.6200000000000421E-14</c:v>
                </c:pt>
                <c:pt idx="243">
                  <c:v>2.5400000000000411E-14</c:v>
                </c:pt>
                <c:pt idx="244">
                  <c:v>2.5100000000000387E-14</c:v>
                </c:pt>
                <c:pt idx="245">
                  <c:v>2.4200000000000401E-14</c:v>
                </c:pt>
                <c:pt idx="246">
                  <c:v>2.3900000000000263E-14</c:v>
                </c:pt>
                <c:pt idx="247">
                  <c:v>2.3700000000000264E-14</c:v>
                </c:pt>
                <c:pt idx="248">
                  <c:v>2.3400000000000284E-14</c:v>
                </c:pt>
                <c:pt idx="249">
                  <c:v>2.2200000000000406E-14</c:v>
                </c:pt>
                <c:pt idx="250">
                  <c:v>2.1200000000000392E-14</c:v>
                </c:pt>
                <c:pt idx="251">
                  <c:v>2.1400000000000387E-14</c:v>
                </c:pt>
                <c:pt idx="252">
                  <c:v>2.1600000000000392E-14</c:v>
                </c:pt>
                <c:pt idx="253">
                  <c:v>2.0400000000000275E-14</c:v>
                </c:pt>
                <c:pt idx="254">
                  <c:v>2.0000000000000268E-14</c:v>
                </c:pt>
                <c:pt idx="255">
                  <c:v>1.9700000000000275E-14</c:v>
                </c:pt>
                <c:pt idx="256">
                  <c:v>1.9300000000000262E-14</c:v>
                </c:pt>
                <c:pt idx="257">
                  <c:v>1.860000000000026E-14</c:v>
                </c:pt>
                <c:pt idx="258">
                  <c:v>1.8800000000000258E-14</c:v>
                </c:pt>
                <c:pt idx="259">
                  <c:v>1.8300000000000254E-14</c:v>
                </c:pt>
                <c:pt idx="260">
                  <c:v>2.3500000000000263E-14</c:v>
                </c:pt>
                <c:pt idx="261">
                  <c:v>2.050000000000026E-14</c:v>
                </c:pt>
                <c:pt idx="262">
                  <c:v>2.0300000000000255E-14</c:v>
                </c:pt>
                <c:pt idx="263">
                  <c:v>2.3200000000000279E-14</c:v>
                </c:pt>
                <c:pt idx="264">
                  <c:v>2.5400000000000411E-14</c:v>
                </c:pt>
                <c:pt idx="265">
                  <c:v>2.6700000000000419E-14</c:v>
                </c:pt>
                <c:pt idx="266">
                  <c:v>2.7400000000000447E-14</c:v>
                </c:pt>
                <c:pt idx="267">
                  <c:v>2.8300000000000391E-14</c:v>
                </c:pt>
                <c:pt idx="268">
                  <c:v>3.030000000000043E-14</c:v>
                </c:pt>
                <c:pt idx="269">
                  <c:v>3.2300000000000459E-14</c:v>
                </c:pt>
                <c:pt idx="270">
                  <c:v>3.5300000000000459E-14</c:v>
                </c:pt>
                <c:pt idx="271">
                  <c:v>3.7400000000000628E-14</c:v>
                </c:pt>
                <c:pt idx="272">
                  <c:v>4.0400000000000615E-14</c:v>
                </c:pt>
                <c:pt idx="273">
                  <c:v>4.3000000000000612E-14</c:v>
                </c:pt>
                <c:pt idx="274">
                  <c:v>4.4300000000000717E-14</c:v>
                </c:pt>
                <c:pt idx="275">
                  <c:v>4.6100000000000606E-14</c:v>
                </c:pt>
                <c:pt idx="276">
                  <c:v>4.7300000000000717E-14</c:v>
                </c:pt>
                <c:pt idx="277">
                  <c:v>4.9200000000000695E-14</c:v>
                </c:pt>
                <c:pt idx="278">
                  <c:v>5.0400000000000705E-14</c:v>
                </c:pt>
                <c:pt idx="279">
                  <c:v>5.2000000000000832E-14</c:v>
                </c:pt>
                <c:pt idx="280">
                  <c:v>5.4200000000000832E-14</c:v>
                </c:pt>
                <c:pt idx="281">
                  <c:v>5.5300000000000854E-14</c:v>
                </c:pt>
                <c:pt idx="282">
                  <c:v>5.6200000000000666E-14</c:v>
                </c:pt>
                <c:pt idx="283">
                  <c:v>8.080000000000118E-14</c:v>
                </c:pt>
                <c:pt idx="284">
                  <c:v>9.4500000000001528E-14</c:v>
                </c:pt>
                <c:pt idx="285">
                  <c:v>9.3100000000001428E-14</c:v>
                </c:pt>
                <c:pt idx="286">
                  <c:v>1.2200000000000188E-13</c:v>
                </c:pt>
                <c:pt idx="287">
                  <c:v>1.5600000000000219E-13</c:v>
                </c:pt>
                <c:pt idx="288">
                  <c:v>2.0100000000000248E-13</c:v>
                </c:pt>
                <c:pt idx="289">
                  <c:v>2.4500000000000264E-13</c:v>
                </c:pt>
                <c:pt idx="290">
                  <c:v>2.9900000000000408E-13</c:v>
                </c:pt>
                <c:pt idx="291">
                  <c:v>3.4200000000000455E-13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81824"/>
        <c:axId val="41996288"/>
      </c:scatterChart>
      <c:valAx>
        <c:axId val="41981824"/>
        <c:scaling>
          <c:logBase val="10"/>
          <c:orientation val="minMax"/>
          <c:max val="5000"/>
          <c:min val="1.000000000000015E-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Neutron energy [MeV]</a:t>
                </a:r>
              </a:p>
            </c:rich>
          </c:tx>
          <c:overlay val="0"/>
        </c:title>
        <c:numFmt formatCode="0E+0" sourceLinked="0"/>
        <c:majorTickMark val="out"/>
        <c:minorTickMark val="in"/>
        <c:tickLblPos val="nextTo"/>
        <c:crossAx val="41996288"/>
        <c:crossesAt val="1.0000000000000198E-17"/>
        <c:crossBetween val="midCat"/>
        <c:minorUnit val="10"/>
      </c:valAx>
      <c:valAx>
        <c:axId val="41996288"/>
        <c:scaling>
          <c:logBase val="10"/>
          <c:orientation val="minMax"/>
          <c:max val="1.0000000000000167E-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Response to neutrons [C*cm</a:t>
                </a:r>
                <a:r>
                  <a:rPr lang="en-GB" baseline="30000"/>
                  <a:t>2</a:t>
                </a:r>
                <a:r>
                  <a:rPr lang="en-GB"/>
                  <a:t>]</a:t>
                </a:r>
              </a:p>
            </c:rich>
          </c:tx>
          <c:overlay val="0"/>
        </c:title>
        <c:numFmt formatCode="0E+0" sourceLinked="0"/>
        <c:majorTickMark val="out"/>
        <c:minorTickMark val="none"/>
        <c:tickLblPos val="nextTo"/>
        <c:crossAx val="41981824"/>
        <c:crossesAt val="1.0000000000000167E-12"/>
        <c:crossBetween val="midCat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Wendi!$B$1:$B$2</c:f>
              <c:strCache>
                <c:ptCount val="1"/>
                <c:pt idx="0">
                  <c:v>response cts cm2</c:v>
                </c:pt>
              </c:strCache>
            </c:strRef>
          </c:tx>
          <c:marker>
            <c:symbol val="diamond"/>
            <c:size val="5"/>
          </c:marker>
          <c:xVal>
            <c:numRef>
              <c:f>Wendi!$A$3:$A$102</c:f>
              <c:numCache>
                <c:formatCode>0.00E+00</c:formatCode>
                <c:ptCount val="100"/>
                <c:pt idx="0">
                  <c:v>5000</c:v>
                </c:pt>
                <c:pt idx="1">
                  <c:v>4000</c:v>
                </c:pt>
                <c:pt idx="2">
                  <c:v>3000</c:v>
                </c:pt>
                <c:pt idx="3">
                  <c:v>2500</c:v>
                </c:pt>
                <c:pt idx="4">
                  <c:v>2000</c:v>
                </c:pt>
                <c:pt idx="5">
                  <c:v>1500</c:v>
                </c:pt>
                <c:pt idx="6">
                  <c:v>1000</c:v>
                </c:pt>
                <c:pt idx="7">
                  <c:v>900</c:v>
                </c:pt>
                <c:pt idx="8">
                  <c:v>800</c:v>
                </c:pt>
                <c:pt idx="9">
                  <c:v>700</c:v>
                </c:pt>
                <c:pt idx="10">
                  <c:v>600</c:v>
                </c:pt>
                <c:pt idx="11">
                  <c:v>585</c:v>
                </c:pt>
                <c:pt idx="12">
                  <c:v>500</c:v>
                </c:pt>
                <c:pt idx="13">
                  <c:v>400</c:v>
                </c:pt>
                <c:pt idx="14">
                  <c:v>387</c:v>
                </c:pt>
                <c:pt idx="15">
                  <c:v>300</c:v>
                </c:pt>
                <c:pt idx="16">
                  <c:v>250</c:v>
                </c:pt>
                <c:pt idx="17">
                  <c:v>244</c:v>
                </c:pt>
                <c:pt idx="18">
                  <c:v>200</c:v>
                </c:pt>
                <c:pt idx="19">
                  <c:v>180</c:v>
                </c:pt>
                <c:pt idx="20">
                  <c:v>160</c:v>
                </c:pt>
                <c:pt idx="21">
                  <c:v>150</c:v>
                </c:pt>
                <c:pt idx="22">
                  <c:v>140</c:v>
                </c:pt>
                <c:pt idx="23">
                  <c:v>120</c:v>
                </c:pt>
                <c:pt idx="24">
                  <c:v>100</c:v>
                </c:pt>
                <c:pt idx="25">
                  <c:v>90</c:v>
                </c:pt>
                <c:pt idx="26">
                  <c:v>80</c:v>
                </c:pt>
                <c:pt idx="27">
                  <c:v>70</c:v>
                </c:pt>
                <c:pt idx="28">
                  <c:v>60</c:v>
                </c:pt>
                <c:pt idx="29">
                  <c:v>50</c:v>
                </c:pt>
                <c:pt idx="30">
                  <c:v>40</c:v>
                </c:pt>
                <c:pt idx="31">
                  <c:v>35</c:v>
                </c:pt>
                <c:pt idx="32">
                  <c:v>30</c:v>
                </c:pt>
                <c:pt idx="33">
                  <c:v>25</c:v>
                </c:pt>
                <c:pt idx="34">
                  <c:v>22</c:v>
                </c:pt>
                <c:pt idx="35">
                  <c:v>21</c:v>
                </c:pt>
                <c:pt idx="36">
                  <c:v>20</c:v>
                </c:pt>
                <c:pt idx="37">
                  <c:v>19</c:v>
                </c:pt>
                <c:pt idx="38">
                  <c:v>18</c:v>
                </c:pt>
                <c:pt idx="39">
                  <c:v>16</c:v>
                </c:pt>
                <c:pt idx="40">
                  <c:v>15</c:v>
                </c:pt>
                <c:pt idx="41">
                  <c:v>14</c:v>
                </c:pt>
                <c:pt idx="42">
                  <c:v>12</c:v>
                </c:pt>
                <c:pt idx="43">
                  <c:v>11</c:v>
                </c:pt>
                <c:pt idx="44">
                  <c:v>10</c:v>
                </c:pt>
                <c:pt idx="45">
                  <c:v>9</c:v>
                </c:pt>
                <c:pt idx="46">
                  <c:v>8</c:v>
                </c:pt>
                <c:pt idx="47">
                  <c:v>7</c:v>
                </c:pt>
                <c:pt idx="48">
                  <c:v>7</c:v>
                </c:pt>
                <c:pt idx="49">
                  <c:v>6</c:v>
                </c:pt>
                <c:pt idx="50">
                  <c:v>5</c:v>
                </c:pt>
                <c:pt idx="51">
                  <c:v>4</c:v>
                </c:pt>
                <c:pt idx="52">
                  <c:v>3</c:v>
                </c:pt>
                <c:pt idx="53">
                  <c:v>2.5</c:v>
                </c:pt>
                <c:pt idx="54">
                  <c:v>2</c:v>
                </c:pt>
                <c:pt idx="55">
                  <c:v>1.5</c:v>
                </c:pt>
                <c:pt idx="56">
                  <c:v>1.2</c:v>
                </c:pt>
                <c:pt idx="57">
                  <c:v>1.1000000000000001</c:v>
                </c:pt>
                <c:pt idx="58">
                  <c:v>1</c:v>
                </c:pt>
                <c:pt idx="59">
                  <c:v>0.9</c:v>
                </c:pt>
                <c:pt idx="60">
                  <c:v>0.8</c:v>
                </c:pt>
                <c:pt idx="61">
                  <c:v>0.70000000000000095</c:v>
                </c:pt>
                <c:pt idx="62">
                  <c:v>0.56499999999999995</c:v>
                </c:pt>
                <c:pt idx="63">
                  <c:v>0.5</c:v>
                </c:pt>
                <c:pt idx="64">
                  <c:v>0.4</c:v>
                </c:pt>
                <c:pt idx="65">
                  <c:v>0.30000000000000032</c:v>
                </c:pt>
                <c:pt idx="66">
                  <c:v>0.25</c:v>
                </c:pt>
                <c:pt idx="67">
                  <c:v>0.2</c:v>
                </c:pt>
                <c:pt idx="68">
                  <c:v>0.15000000000000024</c:v>
                </c:pt>
                <c:pt idx="69">
                  <c:v>0.1</c:v>
                </c:pt>
                <c:pt idx="70">
                  <c:v>7.0000000000000021E-2</c:v>
                </c:pt>
                <c:pt idx="71">
                  <c:v>0.05</c:v>
                </c:pt>
                <c:pt idx="72">
                  <c:v>3.0000000000000002E-2</c:v>
                </c:pt>
                <c:pt idx="73">
                  <c:v>2.0000000000000011E-2</c:v>
                </c:pt>
                <c:pt idx="74">
                  <c:v>1.0000000000000005E-2</c:v>
                </c:pt>
                <c:pt idx="75">
                  <c:v>5.0000000000000114E-3</c:v>
                </c:pt>
                <c:pt idx="76">
                  <c:v>2.0000000000000044E-3</c:v>
                </c:pt>
                <c:pt idx="77">
                  <c:v>1.0000000000000024E-3</c:v>
                </c:pt>
                <c:pt idx="78">
                  <c:v>5.0000000000000034E-4</c:v>
                </c:pt>
                <c:pt idx="79">
                  <c:v>2.000000000000005E-4</c:v>
                </c:pt>
                <c:pt idx="80">
                  <c:v>1.0000000000000025E-4</c:v>
                </c:pt>
                <c:pt idx="81">
                  <c:v>5.0000000000000226E-5</c:v>
                </c:pt>
                <c:pt idx="82">
                  <c:v>2.0000000000000049E-5</c:v>
                </c:pt>
                <c:pt idx="83">
                  <c:v>1.0000000000000031E-5</c:v>
                </c:pt>
                <c:pt idx="84">
                  <c:v>5.0000000000000233E-6</c:v>
                </c:pt>
                <c:pt idx="85">
                  <c:v>2.0000000000000185E-6</c:v>
                </c:pt>
                <c:pt idx="86">
                  <c:v>1.0000000000000033E-6</c:v>
                </c:pt>
                <c:pt idx="87">
                  <c:v>5.0000000000000421E-7</c:v>
                </c:pt>
                <c:pt idx="88">
                  <c:v>2.0000000000000198E-7</c:v>
                </c:pt>
                <c:pt idx="89">
                  <c:v>1.0000000000000043E-7</c:v>
                </c:pt>
                <c:pt idx="90">
                  <c:v>7.0000000000000614E-8</c:v>
                </c:pt>
                <c:pt idx="91">
                  <c:v>5.0000000000000468E-8</c:v>
                </c:pt>
                <c:pt idx="92">
                  <c:v>2.5300000000000217E-8</c:v>
                </c:pt>
                <c:pt idx="93">
                  <c:v>2.0000000000000209E-8</c:v>
                </c:pt>
                <c:pt idx="94">
                  <c:v>1.0000000000000048E-8</c:v>
                </c:pt>
                <c:pt idx="95">
                  <c:v>7.000000000000066E-9</c:v>
                </c:pt>
                <c:pt idx="96">
                  <c:v>5.0000000000000481E-9</c:v>
                </c:pt>
                <c:pt idx="97">
                  <c:v>3.0000000000000264E-9</c:v>
                </c:pt>
                <c:pt idx="98">
                  <c:v>2.000000000000022E-9</c:v>
                </c:pt>
                <c:pt idx="99">
                  <c:v>1.0000000000000054E-9</c:v>
                </c:pt>
              </c:numCache>
            </c:numRef>
          </c:xVal>
          <c:yVal>
            <c:numRef>
              <c:f>Wendi!$B$3:$B$102</c:f>
              <c:numCache>
                <c:formatCode>0.00E+00</c:formatCode>
                <c:ptCount val="100"/>
                <c:pt idx="0">
                  <c:v>4.92</c:v>
                </c:pt>
                <c:pt idx="1">
                  <c:v>4.8099999999999996</c:v>
                </c:pt>
                <c:pt idx="2">
                  <c:v>4.49</c:v>
                </c:pt>
                <c:pt idx="3">
                  <c:v>4.2300000000000004</c:v>
                </c:pt>
                <c:pt idx="4">
                  <c:v>3.9</c:v>
                </c:pt>
                <c:pt idx="5">
                  <c:v>3.4899999999999998</c:v>
                </c:pt>
                <c:pt idx="6">
                  <c:v>2.9099999999999997</c:v>
                </c:pt>
                <c:pt idx="7">
                  <c:v>2.77</c:v>
                </c:pt>
                <c:pt idx="8">
                  <c:v>2.63</c:v>
                </c:pt>
                <c:pt idx="9">
                  <c:v>2.5</c:v>
                </c:pt>
                <c:pt idx="10">
                  <c:v>2.3199999999999967</c:v>
                </c:pt>
                <c:pt idx="11">
                  <c:v>2.2999999999999998</c:v>
                </c:pt>
                <c:pt idx="12">
                  <c:v>2.13</c:v>
                </c:pt>
                <c:pt idx="13">
                  <c:v>1.9000000000000001</c:v>
                </c:pt>
                <c:pt idx="14">
                  <c:v>1.87</c:v>
                </c:pt>
                <c:pt idx="15">
                  <c:v>1.6700000000000021</c:v>
                </c:pt>
                <c:pt idx="16">
                  <c:v>1.57</c:v>
                </c:pt>
                <c:pt idx="17">
                  <c:v>1.56</c:v>
                </c:pt>
                <c:pt idx="18">
                  <c:v>1.48</c:v>
                </c:pt>
                <c:pt idx="19">
                  <c:v>1.45</c:v>
                </c:pt>
                <c:pt idx="20">
                  <c:v>1.42</c:v>
                </c:pt>
                <c:pt idx="21">
                  <c:v>1.4</c:v>
                </c:pt>
                <c:pt idx="22">
                  <c:v>1.4</c:v>
                </c:pt>
                <c:pt idx="23">
                  <c:v>1.3800000000000001</c:v>
                </c:pt>
                <c:pt idx="24">
                  <c:v>1.34</c:v>
                </c:pt>
                <c:pt idx="25">
                  <c:v>1.32</c:v>
                </c:pt>
                <c:pt idx="26">
                  <c:v>1.3</c:v>
                </c:pt>
                <c:pt idx="27">
                  <c:v>1.29</c:v>
                </c:pt>
                <c:pt idx="28">
                  <c:v>1.28</c:v>
                </c:pt>
                <c:pt idx="29">
                  <c:v>1.27</c:v>
                </c:pt>
                <c:pt idx="30">
                  <c:v>1.25</c:v>
                </c:pt>
                <c:pt idx="31">
                  <c:v>1.21</c:v>
                </c:pt>
                <c:pt idx="32">
                  <c:v>1.1900000000000042</c:v>
                </c:pt>
                <c:pt idx="33">
                  <c:v>1.1499999999999955</c:v>
                </c:pt>
                <c:pt idx="34">
                  <c:v>1.1599999999999955</c:v>
                </c:pt>
                <c:pt idx="35">
                  <c:v>1.1700000000000021</c:v>
                </c:pt>
                <c:pt idx="36">
                  <c:v>1.1299999999999955</c:v>
                </c:pt>
                <c:pt idx="37">
                  <c:v>1.03</c:v>
                </c:pt>
                <c:pt idx="38">
                  <c:v>1.02</c:v>
                </c:pt>
                <c:pt idx="39">
                  <c:v>1.01</c:v>
                </c:pt>
                <c:pt idx="40">
                  <c:v>1.01</c:v>
                </c:pt>
                <c:pt idx="41">
                  <c:v>1.01</c:v>
                </c:pt>
                <c:pt idx="42">
                  <c:v>1.03</c:v>
                </c:pt>
                <c:pt idx="43">
                  <c:v>1.06</c:v>
                </c:pt>
                <c:pt idx="44">
                  <c:v>1.07</c:v>
                </c:pt>
                <c:pt idx="45">
                  <c:v>1.08</c:v>
                </c:pt>
                <c:pt idx="46">
                  <c:v>1.1100000000000001</c:v>
                </c:pt>
                <c:pt idx="47">
                  <c:v>1.2</c:v>
                </c:pt>
                <c:pt idx="48">
                  <c:v>1.1900000000000042</c:v>
                </c:pt>
                <c:pt idx="49">
                  <c:v>1.26</c:v>
                </c:pt>
                <c:pt idx="50">
                  <c:v>1.33</c:v>
                </c:pt>
                <c:pt idx="51">
                  <c:v>1.3</c:v>
                </c:pt>
                <c:pt idx="52">
                  <c:v>1.32</c:v>
                </c:pt>
                <c:pt idx="53">
                  <c:v>1.41</c:v>
                </c:pt>
                <c:pt idx="54">
                  <c:v>1.4</c:v>
                </c:pt>
                <c:pt idx="55">
                  <c:v>1.31</c:v>
                </c:pt>
                <c:pt idx="56">
                  <c:v>1.23</c:v>
                </c:pt>
                <c:pt idx="57">
                  <c:v>1.1800000000000042</c:v>
                </c:pt>
                <c:pt idx="58">
                  <c:v>1.1299999999999955</c:v>
                </c:pt>
                <c:pt idx="59">
                  <c:v>1.07</c:v>
                </c:pt>
                <c:pt idx="60">
                  <c:v>1.01</c:v>
                </c:pt>
                <c:pt idx="61">
                  <c:v>0.93300000000000005</c:v>
                </c:pt>
                <c:pt idx="62">
                  <c:v>0.81799999999999995</c:v>
                </c:pt>
                <c:pt idx="63">
                  <c:v>0.76000000000000223</c:v>
                </c:pt>
                <c:pt idx="64">
                  <c:v>0.64400000000000224</c:v>
                </c:pt>
                <c:pt idx="65">
                  <c:v>0.53300000000000003</c:v>
                </c:pt>
                <c:pt idx="66">
                  <c:v>0.47400000000000031</c:v>
                </c:pt>
                <c:pt idx="67">
                  <c:v>0.40900000000000031</c:v>
                </c:pt>
                <c:pt idx="68">
                  <c:v>0.34800000000000031</c:v>
                </c:pt>
                <c:pt idx="69">
                  <c:v>0.28500000000000031</c:v>
                </c:pt>
                <c:pt idx="70">
                  <c:v>0.24700000000000027</c:v>
                </c:pt>
                <c:pt idx="71">
                  <c:v>0.224</c:v>
                </c:pt>
                <c:pt idx="72">
                  <c:v>0.19700000000000001</c:v>
                </c:pt>
                <c:pt idx="73">
                  <c:v>0.18500000000000028</c:v>
                </c:pt>
                <c:pt idx="74">
                  <c:v>0.16800000000000001</c:v>
                </c:pt>
                <c:pt idx="75">
                  <c:v>0.15100000000000027</c:v>
                </c:pt>
                <c:pt idx="76">
                  <c:v>0.14200000000000004</c:v>
                </c:pt>
                <c:pt idx="77">
                  <c:v>0.129</c:v>
                </c:pt>
                <c:pt idx="78">
                  <c:v>0.12100000000000002</c:v>
                </c:pt>
                <c:pt idx="79">
                  <c:v>0.10800000000000012</c:v>
                </c:pt>
                <c:pt idx="80">
                  <c:v>0.10199999999999998</c:v>
                </c:pt>
                <c:pt idx="81">
                  <c:v>9.2500000000000027E-2</c:v>
                </c:pt>
                <c:pt idx="82">
                  <c:v>8.1100000000000005E-2</c:v>
                </c:pt>
                <c:pt idx="83">
                  <c:v>7.4800000000000033E-2</c:v>
                </c:pt>
                <c:pt idx="84">
                  <c:v>6.6100000000000006E-2</c:v>
                </c:pt>
                <c:pt idx="85">
                  <c:v>5.4200000000000012E-2</c:v>
                </c:pt>
                <c:pt idx="86">
                  <c:v>4.4299999999999999E-2</c:v>
                </c:pt>
                <c:pt idx="87">
                  <c:v>3.6900000000000002E-2</c:v>
                </c:pt>
                <c:pt idx="88">
                  <c:v>2.9500000000000002E-2</c:v>
                </c:pt>
                <c:pt idx="89">
                  <c:v>2.2400000000000048E-2</c:v>
                </c:pt>
                <c:pt idx="90">
                  <c:v>1.7999999999999999E-2</c:v>
                </c:pt>
                <c:pt idx="91">
                  <c:v>1.4900000000000005E-2</c:v>
                </c:pt>
                <c:pt idx="92">
                  <c:v>1.2E-2</c:v>
                </c:pt>
                <c:pt idx="93">
                  <c:v>1.1700000000000032E-2</c:v>
                </c:pt>
                <c:pt idx="94">
                  <c:v>1.0900000000000003E-2</c:v>
                </c:pt>
                <c:pt idx="95">
                  <c:v>8.8700000000000393E-3</c:v>
                </c:pt>
                <c:pt idx="96">
                  <c:v>8.6600000000000028E-3</c:v>
                </c:pt>
                <c:pt idx="97">
                  <c:v>8.5200000000000067E-3</c:v>
                </c:pt>
                <c:pt idx="98">
                  <c:v>8.1800000000000067E-3</c:v>
                </c:pt>
                <c:pt idx="99">
                  <c:v>7.9400000000000269E-3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15424"/>
        <c:axId val="41829888"/>
      </c:scatterChart>
      <c:valAx>
        <c:axId val="41815424"/>
        <c:scaling>
          <c:logBase val="10"/>
          <c:orientation val="minMax"/>
          <c:max val="5000"/>
          <c:min val="1.000000000000015E-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Neutron energy [MeV]</a:t>
                </a:r>
              </a:p>
            </c:rich>
          </c:tx>
          <c:overlay val="0"/>
        </c:title>
        <c:numFmt formatCode="0E+0" sourceLinked="0"/>
        <c:majorTickMark val="out"/>
        <c:minorTickMark val="in"/>
        <c:tickLblPos val="nextTo"/>
        <c:crossAx val="41829888"/>
        <c:crossesAt val="1.0000000000000024E-3"/>
        <c:crossBetween val="midCat"/>
        <c:minorUnit val="10"/>
      </c:valAx>
      <c:valAx>
        <c:axId val="4182988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Response to neutrons [counts*cm</a:t>
                </a:r>
                <a:r>
                  <a:rPr lang="en-GB" baseline="30000"/>
                  <a:t>2</a:t>
                </a:r>
                <a:r>
                  <a:rPr lang="en-GB"/>
                  <a:t>]</a:t>
                </a:r>
              </a:p>
            </c:rich>
          </c:tx>
          <c:overlay val="0"/>
        </c:title>
        <c:numFmt formatCode="0E+0" sourceLinked="0"/>
        <c:majorTickMark val="out"/>
        <c:minorTickMark val="none"/>
        <c:tickLblPos val="nextTo"/>
        <c:crossAx val="41815424"/>
        <c:crossesAt val="1.0000000000000167E-12"/>
        <c:crossBetween val="midCat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Biorem Response Function</c:v>
          </c:tx>
          <c:marker>
            <c:symbol val="diamond"/>
            <c:size val="5"/>
          </c:marker>
          <c:xVal>
            <c:numRef>
              <c:f>BIOREM!$B$3:$B$52</c:f>
              <c:numCache>
                <c:formatCode>0.000E+00</c:formatCode>
                <c:ptCount val="50"/>
                <c:pt idx="0">
                  <c:v>1.0000000000000048E-8</c:v>
                </c:pt>
                <c:pt idx="1">
                  <c:v>2.0000000000000209E-8</c:v>
                </c:pt>
                <c:pt idx="2">
                  <c:v>3.0000000000000269E-8</c:v>
                </c:pt>
                <c:pt idx="3">
                  <c:v>4.0000000000000272E-8</c:v>
                </c:pt>
                <c:pt idx="4">
                  <c:v>5.0000000000000342E-8</c:v>
                </c:pt>
                <c:pt idx="5">
                  <c:v>6.0000000000000511E-8</c:v>
                </c:pt>
                <c:pt idx="6">
                  <c:v>7.0000000000000521E-8</c:v>
                </c:pt>
                <c:pt idx="7">
                  <c:v>8.0000000000000571E-8</c:v>
                </c:pt>
                <c:pt idx="8">
                  <c:v>9.00000000000007E-8</c:v>
                </c:pt>
                <c:pt idx="9">
                  <c:v>1.0000000000000043E-7</c:v>
                </c:pt>
                <c:pt idx="10">
                  <c:v>1.0000000000000033E-6</c:v>
                </c:pt>
                <c:pt idx="11">
                  <c:v>1.0000000000000031E-5</c:v>
                </c:pt>
                <c:pt idx="12">
                  <c:v>1.0000000000000025E-4</c:v>
                </c:pt>
                <c:pt idx="13">
                  <c:v>1.0000000000000024E-3</c:v>
                </c:pt>
                <c:pt idx="14">
                  <c:v>4.0000000000000114E-3</c:v>
                </c:pt>
                <c:pt idx="15">
                  <c:v>5.0000000000000114E-3</c:v>
                </c:pt>
                <c:pt idx="16">
                  <c:v>6.0000000000000114E-3</c:v>
                </c:pt>
                <c:pt idx="17">
                  <c:v>7.0000000000000114E-3</c:v>
                </c:pt>
                <c:pt idx="18">
                  <c:v>8.0000000000000227E-3</c:v>
                </c:pt>
                <c:pt idx="19">
                  <c:v>1.0000000000000005E-2</c:v>
                </c:pt>
                <c:pt idx="20">
                  <c:v>2.0000000000000011E-2</c:v>
                </c:pt>
                <c:pt idx="21">
                  <c:v>3.0000000000000002E-2</c:v>
                </c:pt>
                <c:pt idx="22">
                  <c:v>0.05</c:v>
                </c:pt>
                <c:pt idx="23">
                  <c:v>7.0000000000000021E-2</c:v>
                </c:pt>
                <c:pt idx="24">
                  <c:v>0.1</c:v>
                </c:pt>
                <c:pt idx="25">
                  <c:v>0.2</c:v>
                </c:pt>
                <c:pt idx="26">
                  <c:v>0.30000000000000032</c:v>
                </c:pt>
                <c:pt idx="27">
                  <c:v>0.4</c:v>
                </c:pt>
                <c:pt idx="28">
                  <c:v>0.5</c:v>
                </c:pt>
                <c:pt idx="29">
                  <c:v>0.60000000000000164</c:v>
                </c:pt>
                <c:pt idx="30">
                  <c:v>0.70000000000000095</c:v>
                </c:pt>
                <c:pt idx="31">
                  <c:v>0.8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10</c:v>
                </c:pt>
                <c:pt idx="41">
                  <c:v>20</c:v>
                </c:pt>
                <c:pt idx="42">
                  <c:v>30</c:v>
                </c:pt>
                <c:pt idx="43">
                  <c:v>40</c:v>
                </c:pt>
                <c:pt idx="44">
                  <c:v>50</c:v>
                </c:pt>
                <c:pt idx="45">
                  <c:v>60</c:v>
                </c:pt>
                <c:pt idx="46">
                  <c:v>70</c:v>
                </c:pt>
                <c:pt idx="47">
                  <c:v>80</c:v>
                </c:pt>
                <c:pt idx="48">
                  <c:v>100</c:v>
                </c:pt>
                <c:pt idx="49">
                  <c:v>200</c:v>
                </c:pt>
              </c:numCache>
            </c:numRef>
          </c:xVal>
          <c:yVal>
            <c:numRef>
              <c:f>BIOREM!$C$3:$C$52</c:f>
              <c:numCache>
                <c:formatCode>General</c:formatCode>
                <c:ptCount val="50"/>
                <c:pt idx="0">
                  <c:v>1.1000000000000001</c:v>
                </c:pt>
                <c:pt idx="1">
                  <c:v>1.1000000000000001</c:v>
                </c:pt>
                <c:pt idx="2">
                  <c:v>1.1499999999999955</c:v>
                </c:pt>
                <c:pt idx="3">
                  <c:v>1.1499999999999955</c:v>
                </c:pt>
                <c:pt idx="4">
                  <c:v>1.175</c:v>
                </c:pt>
                <c:pt idx="5">
                  <c:v>1.2</c:v>
                </c:pt>
                <c:pt idx="6">
                  <c:v>1.22</c:v>
                </c:pt>
                <c:pt idx="7">
                  <c:v>1.23</c:v>
                </c:pt>
                <c:pt idx="8">
                  <c:v>1.24</c:v>
                </c:pt>
                <c:pt idx="9">
                  <c:v>1.4</c:v>
                </c:pt>
                <c:pt idx="10">
                  <c:v>2.1</c:v>
                </c:pt>
                <c:pt idx="11">
                  <c:v>3.8</c:v>
                </c:pt>
                <c:pt idx="12">
                  <c:v>5.3</c:v>
                </c:pt>
                <c:pt idx="13">
                  <c:v>6.8</c:v>
                </c:pt>
                <c:pt idx="14">
                  <c:v>7.7</c:v>
                </c:pt>
                <c:pt idx="15">
                  <c:v>7.4</c:v>
                </c:pt>
                <c:pt idx="16">
                  <c:v>7.2</c:v>
                </c:pt>
                <c:pt idx="17">
                  <c:v>7</c:v>
                </c:pt>
                <c:pt idx="18">
                  <c:v>6.7</c:v>
                </c:pt>
                <c:pt idx="19">
                  <c:v>6.4</c:v>
                </c:pt>
                <c:pt idx="20">
                  <c:v>5</c:v>
                </c:pt>
                <c:pt idx="21">
                  <c:v>3</c:v>
                </c:pt>
                <c:pt idx="22">
                  <c:v>2</c:v>
                </c:pt>
                <c:pt idx="23">
                  <c:v>1.6</c:v>
                </c:pt>
                <c:pt idx="24">
                  <c:v>1.1000000000000001</c:v>
                </c:pt>
                <c:pt idx="25">
                  <c:v>0.9</c:v>
                </c:pt>
                <c:pt idx="26">
                  <c:v>0.76000000000000223</c:v>
                </c:pt>
                <c:pt idx="27">
                  <c:v>0.76000000000000223</c:v>
                </c:pt>
                <c:pt idx="28">
                  <c:v>0.8</c:v>
                </c:pt>
                <c:pt idx="29">
                  <c:v>0.9</c:v>
                </c:pt>
                <c:pt idx="30">
                  <c:v>0.99</c:v>
                </c:pt>
                <c:pt idx="31">
                  <c:v>1</c:v>
                </c:pt>
                <c:pt idx="32">
                  <c:v>1.01</c:v>
                </c:pt>
                <c:pt idx="33">
                  <c:v>1.05</c:v>
                </c:pt>
                <c:pt idx="34">
                  <c:v>1.01</c:v>
                </c:pt>
                <c:pt idx="35">
                  <c:v>1</c:v>
                </c:pt>
                <c:pt idx="36">
                  <c:v>0.9</c:v>
                </c:pt>
                <c:pt idx="37">
                  <c:v>0.8</c:v>
                </c:pt>
                <c:pt idx="38">
                  <c:v>0.75000000000000211</c:v>
                </c:pt>
                <c:pt idx="39">
                  <c:v>0.70000000000000095</c:v>
                </c:pt>
                <c:pt idx="40">
                  <c:v>0.54</c:v>
                </c:pt>
                <c:pt idx="41">
                  <c:v>0.30000000000000032</c:v>
                </c:pt>
                <c:pt idx="42">
                  <c:v>0.24000000000000021</c:v>
                </c:pt>
                <c:pt idx="43">
                  <c:v>0.23500000000000001</c:v>
                </c:pt>
                <c:pt idx="44">
                  <c:v>0.20100000000000001</c:v>
                </c:pt>
                <c:pt idx="45">
                  <c:v>0.2</c:v>
                </c:pt>
                <c:pt idx="46">
                  <c:v>0.18000000000000024</c:v>
                </c:pt>
                <c:pt idx="47">
                  <c:v>0.17500000000000004</c:v>
                </c:pt>
                <c:pt idx="48">
                  <c:v>0.16</c:v>
                </c:pt>
                <c:pt idx="49">
                  <c:v>0.14500000000000021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62272"/>
        <c:axId val="41864192"/>
      </c:scatterChart>
      <c:valAx>
        <c:axId val="4186227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Energy </a:t>
                </a:r>
                <a:r>
                  <a:rPr lang="en-US" dirty="0" smtClean="0"/>
                  <a:t>[MeV]</a:t>
                </a:r>
                <a:endParaRPr lang="en-US" dirty="0"/>
              </a:p>
            </c:rich>
          </c:tx>
          <c:overlay val="0"/>
        </c:title>
        <c:numFmt formatCode="0E+0" sourceLinked="0"/>
        <c:majorTickMark val="out"/>
        <c:minorTickMark val="in"/>
        <c:tickLblPos val="nextTo"/>
        <c:crossAx val="41864192"/>
        <c:crossesAt val="1.0000000000000054E-9"/>
        <c:crossBetween val="midCat"/>
        <c:minorUnit val="10"/>
      </c:valAx>
      <c:valAx>
        <c:axId val="41864192"/>
        <c:scaling>
          <c:logBase val="10"/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/>
                  <a:t>Response to neutrons [Realative to Cf-252]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crossAx val="41862272"/>
        <c:crossesAt val="1.0000000000000054E-9"/>
        <c:crossBetween val="midCat"/>
        <c:minorUnit val="10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PLINUS!$B$3:$B$91</c:f>
              <c:numCache>
                <c:formatCode>0.00E+00</c:formatCode>
                <c:ptCount val="89"/>
                <c:pt idx="0">
                  <c:v>4.1400000000000002E-10</c:v>
                </c:pt>
                <c:pt idx="1">
                  <c:v>6.8256999999999995E-10</c:v>
                </c:pt>
                <c:pt idx="2">
                  <c:v>1.1254000000000001E-9</c:v>
                </c:pt>
                <c:pt idx="3">
                  <c:v>1.6373999999999999E-9</c:v>
                </c:pt>
                <c:pt idx="4">
                  <c:v>2.3824001E-9</c:v>
                </c:pt>
                <c:pt idx="5">
                  <c:v>3.4661999999999999E-9</c:v>
                </c:pt>
                <c:pt idx="6">
                  <c:v>5.0434997999999997E-9</c:v>
                </c:pt>
                <c:pt idx="7">
                  <c:v>7.3374999000000003E-9</c:v>
                </c:pt>
                <c:pt idx="8">
                  <c:v>1.0677E-8</c:v>
                </c:pt>
                <c:pt idx="9">
                  <c:v>1.5535001E-8</c:v>
                </c:pt>
                <c:pt idx="10">
                  <c:v>2.2603000000000001E-8</c:v>
                </c:pt>
                <c:pt idx="11">
                  <c:v>3.7266999999999999E-8</c:v>
                </c:pt>
                <c:pt idx="12">
                  <c:v>6.1442001999999996E-8</c:v>
                </c:pt>
                <c:pt idx="13">
                  <c:v>1.013E-7</c:v>
                </c:pt>
                <c:pt idx="14">
                  <c:v>1.6702E-7</c:v>
                </c:pt>
                <c:pt idx="15">
                  <c:v>2.7537000999999999E-7</c:v>
                </c:pt>
                <c:pt idx="16">
                  <c:v>4.5400000000000002E-7</c:v>
                </c:pt>
                <c:pt idx="17">
                  <c:v>6.8870997000000003E-7</c:v>
                </c:pt>
                <c:pt idx="18">
                  <c:v>1.0445999999999999E-6</c:v>
                </c:pt>
                <c:pt idx="19">
                  <c:v>1.5846E-6</c:v>
                </c:pt>
                <c:pt idx="20">
                  <c:v>2.3053999E-6</c:v>
                </c:pt>
                <c:pt idx="21">
                  <c:v>3.3546E-6</c:v>
                </c:pt>
                <c:pt idx="22">
                  <c:v>4.8809002E-6</c:v>
                </c:pt>
                <c:pt idx="23">
                  <c:v>7.1017997999999996E-6</c:v>
                </c:pt>
                <c:pt idx="24">
                  <c:v>1.0332E-5</c:v>
                </c:pt>
                <c:pt idx="25">
                  <c:v>1.5034E-5</c:v>
                </c:pt>
                <c:pt idx="26">
                  <c:v>2.1852E-5</c:v>
                </c:pt>
                <c:pt idx="27">
                  <c:v>3.1828000000000001E-5</c:v>
                </c:pt>
                <c:pt idx="28">
                  <c:v>5.2474998999999999E-5</c:v>
                </c:pt>
                <c:pt idx="29">
                  <c:v>8.6516999999999999E-5</c:v>
                </c:pt>
                <c:pt idx="30">
                  <c:v>1.2276999999999999E-4</c:v>
                </c:pt>
                <c:pt idx="31">
                  <c:v>1.4996000000000001E-4</c:v>
                </c:pt>
                <c:pt idx="32">
                  <c:v>1.8315998999999999E-4</c:v>
                </c:pt>
                <c:pt idx="33">
                  <c:v>2.2371000000000001E-4</c:v>
                </c:pt>
                <c:pt idx="34">
                  <c:v>2.7324000000000001E-4</c:v>
                </c:pt>
                <c:pt idx="35">
                  <c:v>3.3372999E-4</c:v>
                </c:pt>
                <c:pt idx="36">
                  <c:v>4.0762000999999999E-4</c:v>
                </c:pt>
                <c:pt idx="37">
                  <c:v>4.9786996999999999E-4</c:v>
                </c:pt>
                <c:pt idx="38">
                  <c:v>6.0809996999999999E-4</c:v>
                </c:pt>
                <c:pt idx="39">
                  <c:v>7.4273999999999998E-4</c:v>
                </c:pt>
                <c:pt idx="40">
                  <c:v>8.2085001999999995E-4</c:v>
                </c:pt>
                <c:pt idx="41">
                  <c:v>9.0718001999999997E-4</c:v>
                </c:pt>
                <c:pt idx="42">
                  <c:v>1.0026E-3</c:v>
                </c:pt>
                <c:pt idx="43">
                  <c:v>1.1080001000000001E-3</c:v>
                </c:pt>
                <c:pt idx="44">
                  <c:v>1.2246E-3</c:v>
                </c:pt>
                <c:pt idx="45">
                  <c:v>1.3533999E-3</c:v>
                </c:pt>
                <c:pt idx="46">
                  <c:v>1.4957E-3</c:v>
                </c:pt>
                <c:pt idx="47">
                  <c:v>1.653E-3</c:v>
                </c:pt>
                <c:pt idx="48">
                  <c:v>1.8268001E-3</c:v>
                </c:pt>
                <c:pt idx="49">
                  <c:v>2.019E-3</c:v>
                </c:pt>
                <c:pt idx="50">
                  <c:v>2.2313000999999999E-3</c:v>
                </c:pt>
                <c:pt idx="51">
                  <c:v>2.4659998999999998E-3</c:v>
                </c:pt>
                <c:pt idx="52">
                  <c:v>2.7252998999999999E-3</c:v>
                </c:pt>
                <c:pt idx="53">
                  <c:v>3.0119000000000001E-3</c:v>
                </c:pt>
                <c:pt idx="54">
                  <c:v>3.3287001E-3</c:v>
                </c:pt>
                <c:pt idx="55">
                  <c:v>3.6788000999999999E-3</c:v>
                </c:pt>
                <c:pt idx="56">
                  <c:v>4.0656998999999997E-3</c:v>
                </c:pt>
                <c:pt idx="57">
                  <c:v>4.4932999E-3</c:v>
                </c:pt>
                <c:pt idx="58">
                  <c:v>4.9658999999999997E-3</c:v>
                </c:pt>
                <c:pt idx="59">
                  <c:v>5.4881000000000001E-3</c:v>
                </c:pt>
                <c:pt idx="60">
                  <c:v>6.0653002000000001E-3</c:v>
                </c:pt>
                <c:pt idx="61">
                  <c:v>6.7031998000000002E-3</c:v>
                </c:pt>
                <c:pt idx="62">
                  <c:v>7.4081998000000001E-3</c:v>
                </c:pt>
                <c:pt idx="63">
                  <c:v>8.1872995999999996E-3</c:v>
                </c:pt>
                <c:pt idx="64">
                  <c:v>9.0484004E-3</c:v>
                </c:pt>
                <c:pt idx="65">
                  <c:v>9.9999997999999993E-3</c:v>
                </c:pt>
                <c:pt idx="66">
                  <c:v>1.1051999999999999E-2</c:v>
                </c:pt>
                <c:pt idx="67">
                  <c:v>1.2213999999999999E-2</c:v>
                </c:pt>
                <c:pt idx="68">
                  <c:v>1.3499000000000001E-2</c:v>
                </c:pt>
                <c:pt idx="69">
                  <c:v>1.4918000000000001E-2</c:v>
                </c:pt>
                <c:pt idx="70">
                  <c:v>1.7500000000000002E-2</c:v>
                </c:pt>
                <c:pt idx="71">
                  <c:v>1.9599999999999999E-2</c:v>
                </c:pt>
                <c:pt idx="72" formatCode="General">
                  <c:v>1.9E-2</c:v>
                </c:pt>
                <c:pt idx="73" formatCode="General">
                  <c:v>2.1000000000000001E-2</c:v>
                </c:pt>
                <c:pt idx="74" formatCode="General">
                  <c:v>2.5000000000000001E-2</c:v>
                </c:pt>
                <c:pt idx="75" formatCode="General">
                  <c:v>3.5000000000000003E-2</c:v>
                </c:pt>
                <c:pt idx="76" formatCode="General">
                  <c:v>0.05</c:v>
                </c:pt>
                <c:pt idx="77" formatCode="General">
                  <c:v>7.4999999999999997E-2</c:v>
                </c:pt>
                <c:pt idx="78" formatCode="General">
                  <c:v>8.5000000000000006E-2</c:v>
                </c:pt>
                <c:pt idx="79" formatCode="General">
                  <c:v>0.1</c:v>
                </c:pt>
                <c:pt idx="80" formatCode="General">
                  <c:v>0.13500000000000001</c:v>
                </c:pt>
                <c:pt idx="81" formatCode="General">
                  <c:v>0.17499999999999999</c:v>
                </c:pt>
                <c:pt idx="82" formatCode="General">
                  <c:v>0.25</c:v>
                </c:pt>
                <c:pt idx="83" formatCode="General">
                  <c:v>0.3</c:v>
                </c:pt>
                <c:pt idx="84" formatCode="General">
                  <c:v>0.4</c:v>
                </c:pt>
                <c:pt idx="85" formatCode="General">
                  <c:v>0.5</c:v>
                </c:pt>
                <c:pt idx="86" formatCode="General">
                  <c:v>0.65</c:v>
                </c:pt>
                <c:pt idx="87" formatCode="General">
                  <c:v>1</c:v>
                </c:pt>
                <c:pt idx="88" formatCode="General">
                  <c:v>2</c:v>
                </c:pt>
              </c:numCache>
            </c:numRef>
          </c:xVal>
          <c:yVal>
            <c:numRef>
              <c:f>PLINUS!$C$3:$C$91</c:f>
              <c:numCache>
                <c:formatCode>0.00E+00</c:formatCode>
                <c:ptCount val="89"/>
                <c:pt idx="0">
                  <c:v>4.5309113E-3</c:v>
                </c:pt>
                <c:pt idx="1">
                  <c:v>9.1881537999999995E-3</c:v>
                </c:pt>
                <c:pt idx="2">
                  <c:v>1.0984137999999999E-2</c:v>
                </c:pt>
                <c:pt idx="3">
                  <c:v>1.4402105E-2</c:v>
                </c:pt>
                <c:pt idx="4">
                  <c:v>1.4890722E-2</c:v>
                </c:pt>
                <c:pt idx="5">
                  <c:v>1.5494028E-2</c:v>
                </c:pt>
                <c:pt idx="6">
                  <c:v>1.523215E-2</c:v>
                </c:pt>
                <c:pt idx="7">
                  <c:v>1.8534302999999999E-2</c:v>
                </c:pt>
                <c:pt idx="8">
                  <c:v>1.8958328E-2</c:v>
                </c:pt>
                <c:pt idx="9">
                  <c:v>2.1025820000000001E-2</c:v>
                </c:pt>
                <c:pt idx="10">
                  <c:v>1.9006322999999999E-2</c:v>
                </c:pt>
                <c:pt idx="11">
                  <c:v>2.0757583999999999E-2</c:v>
                </c:pt>
                <c:pt idx="12">
                  <c:v>2.5921422999999999E-2</c:v>
                </c:pt>
                <c:pt idx="13">
                  <c:v>2.5040936E-2</c:v>
                </c:pt>
                <c:pt idx="14">
                  <c:v>2.7706624999999999E-2</c:v>
                </c:pt>
                <c:pt idx="15">
                  <c:v>2.7484090999999999E-2</c:v>
                </c:pt>
                <c:pt idx="16">
                  <c:v>3.4999490000000001E-2</c:v>
                </c:pt>
                <c:pt idx="17">
                  <c:v>3.4607049000000001E-2</c:v>
                </c:pt>
                <c:pt idx="18">
                  <c:v>3.7887599000000001E-2</c:v>
                </c:pt>
                <c:pt idx="19">
                  <c:v>3.9741110000000003E-2</c:v>
                </c:pt>
                <c:pt idx="20">
                  <c:v>4.3529211999999998E-2</c:v>
                </c:pt>
                <c:pt idx="21">
                  <c:v>4.3821121999999997E-2</c:v>
                </c:pt>
                <c:pt idx="22">
                  <c:v>4.9024804999999998E-2</c:v>
                </c:pt>
                <c:pt idx="23">
                  <c:v>5.1209465000000003E-2</c:v>
                </c:pt>
                <c:pt idx="24">
                  <c:v>5.7219125000000003E-2</c:v>
                </c:pt>
                <c:pt idx="25">
                  <c:v>6.1837613999999999E-2</c:v>
                </c:pt>
                <c:pt idx="26">
                  <c:v>7.0767783000000001E-2</c:v>
                </c:pt>
                <c:pt idx="27">
                  <c:v>7.2903394999999996E-2</c:v>
                </c:pt>
                <c:pt idx="28">
                  <c:v>8.7459362999999998E-2</c:v>
                </c:pt>
                <c:pt idx="29" formatCode="General">
                  <c:v>0.1059895</c:v>
                </c:pt>
                <c:pt idx="30" formatCode="General">
                  <c:v>0.1256613</c:v>
                </c:pt>
                <c:pt idx="31" formatCode="General">
                  <c:v>0.1429309</c:v>
                </c:pt>
                <c:pt idx="32" formatCode="General">
                  <c:v>0.1633107</c:v>
                </c:pt>
                <c:pt idx="33" formatCode="General">
                  <c:v>0.167963</c:v>
                </c:pt>
                <c:pt idx="34" formatCode="General">
                  <c:v>0.2147637</c:v>
                </c:pt>
                <c:pt idx="35" formatCode="General">
                  <c:v>0.25273800000000002</c:v>
                </c:pt>
                <c:pt idx="36" formatCode="General">
                  <c:v>0.27339259999999999</c:v>
                </c:pt>
                <c:pt idx="37" formatCode="General">
                  <c:v>0.33017079999999999</c:v>
                </c:pt>
                <c:pt idx="38" formatCode="General">
                  <c:v>0.37178529999999999</c:v>
                </c:pt>
                <c:pt idx="39" formatCode="General">
                  <c:v>0.4208577</c:v>
                </c:pt>
                <c:pt idx="40" formatCode="General">
                  <c:v>0.47876780000000002</c:v>
                </c:pt>
                <c:pt idx="41" formatCode="General">
                  <c:v>0.44525710000000002</c:v>
                </c:pt>
                <c:pt idx="42" formatCode="General">
                  <c:v>0.49276920000000002</c:v>
                </c:pt>
                <c:pt idx="43" formatCode="General">
                  <c:v>0.54200300000000001</c:v>
                </c:pt>
                <c:pt idx="44" formatCode="General">
                  <c:v>0.53862949999999998</c:v>
                </c:pt>
                <c:pt idx="45" formatCode="General">
                  <c:v>0.6023269</c:v>
                </c:pt>
                <c:pt idx="46" formatCode="General">
                  <c:v>0.56000070000000002</c:v>
                </c:pt>
                <c:pt idx="47" formatCode="General">
                  <c:v>0.62432089999999996</c:v>
                </c:pt>
                <c:pt idx="48" formatCode="General">
                  <c:v>0.61175290000000004</c:v>
                </c:pt>
                <c:pt idx="49" formatCode="General">
                  <c:v>0.6375672</c:v>
                </c:pt>
                <c:pt idx="50" formatCode="General">
                  <c:v>0.60305679999999995</c:v>
                </c:pt>
                <c:pt idx="51" formatCode="General">
                  <c:v>0.60395880000000002</c:v>
                </c:pt>
                <c:pt idx="52" formatCode="General">
                  <c:v>0.62175360000000002</c:v>
                </c:pt>
                <c:pt idx="53" formatCode="General">
                  <c:v>0.52810170000000001</c:v>
                </c:pt>
                <c:pt idx="54" formatCode="General">
                  <c:v>0.59834710000000002</c:v>
                </c:pt>
                <c:pt idx="55" formatCode="General">
                  <c:v>0.54227590000000003</c:v>
                </c:pt>
                <c:pt idx="56" formatCode="General">
                  <c:v>0.52344469999999998</c:v>
                </c:pt>
                <c:pt idx="57" formatCode="General">
                  <c:v>0.53186199999999995</c:v>
                </c:pt>
                <c:pt idx="58" formatCode="General">
                  <c:v>0.52428889999999995</c:v>
                </c:pt>
                <c:pt idx="59" formatCode="General">
                  <c:v>0.51667039999999997</c:v>
                </c:pt>
                <c:pt idx="60" formatCode="General">
                  <c:v>0.5432844</c:v>
                </c:pt>
                <c:pt idx="61" formatCode="General">
                  <c:v>0.47349760000000002</c:v>
                </c:pt>
                <c:pt idx="62" formatCode="General">
                  <c:v>0.46057229999999999</c:v>
                </c:pt>
                <c:pt idx="63" formatCode="General">
                  <c:v>0.4233169</c:v>
                </c:pt>
                <c:pt idx="64" formatCode="General">
                  <c:v>0.42738429999999999</c:v>
                </c:pt>
                <c:pt idx="65" formatCode="General">
                  <c:v>0.35439389999999998</c:v>
                </c:pt>
                <c:pt idx="66" formatCode="General">
                  <c:v>0.36424909999999999</c:v>
                </c:pt>
                <c:pt idx="67" formatCode="General">
                  <c:v>0.39346809999999999</c:v>
                </c:pt>
                <c:pt idx="68" formatCode="General">
                  <c:v>0.31582149999999998</c:v>
                </c:pt>
                <c:pt idx="69" formatCode="General">
                  <c:v>0.33445629999999998</c:v>
                </c:pt>
                <c:pt idx="70" formatCode="General">
                  <c:v>0.32771400000000001</c:v>
                </c:pt>
                <c:pt idx="71" formatCode="General">
                  <c:v>0.31951889999999999</c:v>
                </c:pt>
                <c:pt idx="72" formatCode="General">
                  <c:v>0.2918557</c:v>
                </c:pt>
                <c:pt idx="73" formatCode="General">
                  <c:v>0.35345219999999999</c:v>
                </c:pt>
                <c:pt idx="74" formatCode="General">
                  <c:v>0.3304491</c:v>
                </c:pt>
                <c:pt idx="75" formatCode="General">
                  <c:v>0.31057869999999999</c:v>
                </c:pt>
                <c:pt idx="76" formatCode="General">
                  <c:v>0.32021329999999998</c:v>
                </c:pt>
                <c:pt idx="77" formatCode="General">
                  <c:v>0.3099227</c:v>
                </c:pt>
                <c:pt idx="78" formatCode="General">
                  <c:v>0.31007839999999998</c:v>
                </c:pt>
                <c:pt idx="79" formatCode="General">
                  <c:v>0.31465510000000002</c:v>
                </c:pt>
                <c:pt idx="80" formatCode="General">
                  <c:v>0.31903999999999999</c:v>
                </c:pt>
                <c:pt idx="81" formatCode="General">
                  <c:v>0.33493260000000002</c:v>
                </c:pt>
                <c:pt idx="82" formatCode="General">
                  <c:v>0.36003010000000002</c:v>
                </c:pt>
                <c:pt idx="83" formatCode="General">
                  <c:v>0.38534370000000001</c:v>
                </c:pt>
                <c:pt idx="84" formatCode="General">
                  <c:v>0.43749959999999999</c:v>
                </c:pt>
                <c:pt idx="85" formatCode="General">
                  <c:v>0.47681259999999998</c:v>
                </c:pt>
                <c:pt idx="86" formatCode="General">
                  <c:v>0.53404640000000003</c:v>
                </c:pt>
                <c:pt idx="87" formatCode="General">
                  <c:v>0.61293920000000002</c:v>
                </c:pt>
                <c:pt idx="88" formatCode="General">
                  <c:v>0.84876739999999995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985280"/>
        <c:axId val="117987200"/>
      </c:scatterChart>
      <c:valAx>
        <c:axId val="117985280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Neutron energy [GeV]</a:t>
                </a:r>
                <a:endParaRPr lang="en-GB" dirty="0"/>
              </a:p>
            </c:rich>
          </c:tx>
          <c:overlay val="0"/>
        </c:title>
        <c:numFmt formatCode="0.E+00" sourceLinked="0"/>
        <c:majorTickMark val="out"/>
        <c:minorTickMark val="in"/>
        <c:tickLblPos val="nextTo"/>
        <c:crossAx val="117987200"/>
        <c:crossesAt val="1.0000000000000002E-3"/>
        <c:crossBetween val="midCat"/>
      </c:valAx>
      <c:valAx>
        <c:axId val="117987200"/>
        <c:scaling>
          <c:logBase val="10"/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Response / (counts cm2)</a:t>
                </a:r>
              </a:p>
            </c:rich>
          </c:tx>
          <c:overlay val="0"/>
        </c:title>
        <c:numFmt formatCode="0E+0" sourceLinked="0"/>
        <c:majorTickMark val="out"/>
        <c:minorTickMark val="none"/>
        <c:tickLblPos val="nextTo"/>
        <c:crossAx val="117985280"/>
        <c:crossesAt val="1.0000000000000006E-12"/>
        <c:crossBetween val="midCat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Foglio1!$D$5:$D$15</c:f>
              <c:numCache>
                <c:formatCode>0.00E+00</c:formatCode>
                <c:ptCount val="11"/>
                <c:pt idx="0">
                  <c:v>9.9999999999999986E-10</c:v>
                </c:pt>
                <c:pt idx="1">
                  <c:v>9.9999999999999995E-7</c:v>
                </c:pt>
                <c:pt idx="2">
                  <c:v>1E-4</c:v>
                </c:pt>
                <c:pt idx="3">
                  <c:v>1E-3</c:v>
                </c:pt>
                <c:pt idx="4">
                  <c:v>5.0000000000000001E-3</c:v>
                </c:pt>
                <c:pt idx="5">
                  <c:v>0.01</c:v>
                </c:pt>
                <c:pt idx="6">
                  <c:v>0.02</c:v>
                </c:pt>
                <c:pt idx="7">
                  <c:v>0.05</c:v>
                </c:pt>
                <c:pt idx="8">
                  <c:v>0.1</c:v>
                </c:pt>
                <c:pt idx="9">
                  <c:v>0.3</c:v>
                </c:pt>
                <c:pt idx="10">
                  <c:v>1</c:v>
                </c:pt>
              </c:numCache>
            </c:numRef>
          </c:xVal>
          <c:yVal>
            <c:numRef>
              <c:f>Foglio1!$G$5:$G$15</c:f>
              <c:numCache>
                <c:formatCode>0.00E+00</c:formatCode>
                <c:ptCount val="11"/>
                <c:pt idx="0">
                  <c:v>3.2000000000000001E-7</c:v>
                </c:pt>
                <c:pt idx="1">
                  <c:v>7.7000000000000004E-7</c:v>
                </c:pt>
                <c:pt idx="2">
                  <c:v>1.9E-6</c:v>
                </c:pt>
                <c:pt idx="3">
                  <c:v>1.06E-5</c:v>
                </c:pt>
                <c:pt idx="4">
                  <c:v>1.4E-5</c:v>
                </c:pt>
                <c:pt idx="5">
                  <c:v>1.2E-5</c:v>
                </c:pt>
                <c:pt idx="6">
                  <c:v>7.9000000000000006E-6</c:v>
                </c:pt>
                <c:pt idx="7">
                  <c:v>6.1E-6</c:v>
                </c:pt>
                <c:pt idx="8">
                  <c:v>5.5999999999999997E-6</c:v>
                </c:pt>
                <c:pt idx="9">
                  <c:v>6.1E-6</c:v>
                </c:pt>
                <c:pt idx="10">
                  <c:v>1.0900000000000001E-5</c:v>
                </c:pt>
              </c:numCache>
            </c:numRef>
          </c:yVal>
          <c:smooth val="1"/>
        </c:ser>
        <c:ser>
          <c:idx val="3"/>
          <c:order val="1"/>
          <c:xVal>
            <c:numRef>
              <c:f>Foglio1!$B$5:$B$15</c:f>
              <c:numCache>
                <c:formatCode>0.00E+00</c:formatCode>
                <c:ptCount val="11"/>
                <c:pt idx="0">
                  <c:v>1</c:v>
                </c:pt>
                <c:pt idx="1">
                  <c:v>1000</c:v>
                </c:pt>
                <c:pt idx="2">
                  <c:v>100000</c:v>
                </c:pt>
                <c:pt idx="3">
                  <c:v>1000000</c:v>
                </c:pt>
                <c:pt idx="4">
                  <c:v>5000000</c:v>
                </c:pt>
                <c:pt idx="5">
                  <c:v>10000000</c:v>
                </c:pt>
                <c:pt idx="6">
                  <c:v>20000000</c:v>
                </c:pt>
                <c:pt idx="7">
                  <c:v>50000000</c:v>
                </c:pt>
                <c:pt idx="8">
                  <c:v>100000000</c:v>
                </c:pt>
                <c:pt idx="9">
                  <c:v>300000000</c:v>
                </c:pt>
                <c:pt idx="10">
                  <c:v>1000000000</c:v>
                </c:pt>
              </c:numCache>
            </c:numRef>
          </c:xVal>
          <c:yVal>
            <c:numRef>
              <c:f>Foglio1!$F$5:$F$15</c:f>
              <c:numCache>
                <c:formatCode>General</c:formatCode>
                <c:ptCount val="11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011776"/>
        <c:axId val="118022144"/>
      </c:scatterChart>
      <c:valAx>
        <c:axId val="118011776"/>
        <c:scaling>
          <c:logBase val="10"/>
          <c:orientation val="minMax"/>
          <c:max val="10"/>
          <c:min val="1.0000000000000006E-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Energy </a:t>
                </a:r>
                <a:r>
                  <a:rPr lang="en-GB" dirty="0" smtClean="0"/>
                  <a:t> [GeV]</a:t>
                </a:r>
                <a:endParaRPr lang="en-GB" dirty="0"/>
              </a:p>
            </c:rich>
          </c:tx>
          <c:overlay val="0"/>
        </c:title>
        <c:numFmt formatCode="0.00E+00" sourceLinked="1"/>
        <c:majorTickMark val="out"/>
        <c:minorTickMark val="none"/>
        <c:tickLblPos val="nextTo"/>
        <c:crossAx val="118022144"/>
        <c:crosses val="autoZero"/>
        <c:crossBetween val="midCat"/>
      </c:valAx>
      <c:valAx>
        <c:axId val="118022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Response / A.U.</a:t>
                </a:r>
              </a:p>
            </c:rich>
          </c:tx>
          <c:overlay val="0"/>
        </c:title>
        <c:numFmt formatCode="0.0E+00" sourceLinked="0"/>
        <c:majorTickMark val="out"/>
        <c:minorTickMark val="none"/>
        <c:tickLblPos val="nextTo"/>
        <c:crossAx val="118011776"/>
        <c:crossesAt val="1.0000000000000006E-10"/>
        <c:crossBetween val="midCat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0C8C-2647-4A4D-82AE-9EBB68B2ED99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F6F32-79B7-41C4-81D5-F5C63A0DF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8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Uncertainties, not shown for clarity: 5% positioning, ≈1% statistical.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6F32-79B7-41C4-81D5-F5C63A0DF6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6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3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0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36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2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6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0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4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2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4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4BE38-52A9-4405-AAFE-2AC8452CB6F8}" type="datetimeFigureOut">
              <a:rPr lang="en-GB" smtClean="0"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B3764-229B-4EBD-8E78-3C486224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9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image" Target="../media/image24.jpeg"/><Relationship Id="rId9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ern.ch/psring/psring/pscomplex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060"/>
            <a:ext cx="8066970" cy="6176276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Instrument intercomparison in the stray radiation field around the CERN proton synchrotron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8026" y="4005064"/>
            <a:ext cx="8159371" cy="936104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E. Aza, M. Caresana, C. Cassell, V. Colombo, S. Damjanovic, S. Gilardoni, </a:t>
            </a:r>
          </a:p>
          <a:p>
            <a:r>
              <a:rPr lang="en-GB" sz="2000" u="sng" dirty="0" smtClean="0">
                <a:solidFill>
                  <a:schemeClr val="tx1"/>
                </a:solidFill>
              </a:rPr>
              <a:t>G.P. Manessi</a:t>
            </a:r>
            <a:r>
              <a:rPr lang="en-GB" sz="2000" dirty="0" smtClean="0">
                <a:solidFill>
                  <a:schemeClr val="tx1"/>
                </a:solidFill>
              </a:rPr>
              <a:t>, M. Pangallo, D. Perrin, M. Silari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8580"/>
            <a:ext cx="1588324" cy="111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4" y="234260"/>
            <a:ext cx="10819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3"/>
          <p:cNvSpPr txBox="1">
            <a:spLocks/>
          </p:cNvSpPr>
          <p:nvPr/>
        </p:nvSpPr>
        <p:spPr>
          <a:xfrm>
            <a:off x="447151" y="5517232"/>
            <a:ext cx="815937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3</a:t>
            </a:r>
            <a:r>
              <a:rPr lang="en-GB" sz="1600" baseline="30000" dirty="0" smtClean="0">
                <a:solidFill>
                  <a:schemeClr val="tx1"/>
                </a:solidFill>
              </a:rPr>
              <a:t>rd</a:t>
            </a:r>
            <a:r>
              <a:rPr lang="en-GB" sz="1600" dirty="0" smtClean="0">
                <a:solidFill>
                  <a:schemeClr val="tx1"/>
                </a:solidFill>
              </a:rPr>
              <a:t> June 2013, Aix-en-Provence 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12</a:t>
            </a:r>
            <a:r>
              <a:rPr lang="en-GB" sz="1600" baseline="30000" dirty="0" smtClean="0">
                <a:solidFill>
                  <a:schemeClr val="tx1"/>
                </a:solidFill>
              </a:rPr>
              <a:t>th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NEUtron</a:t>
            </a:r>
            <a:r>
              <a:rPr lang="en-GB" sz="1600" dirty="0" smtClean="0">
                <a:solidFill>
                  <a:schemeClr val="tx1"/>
                </a:solidFill>
              </a:rPr>
              <a:t> and ion </a:t>
            </a:r>
            <a:r>
              <a:rPr lang="en-GB" sz="1600" dirty="0" err="1" smtClean="0">
                <a:solidFill>
                  <a:schemeClr val="tx1"/>
                </a:solidFill>
              </a:rPr>
              <a:t>DOSimetry</a:t>
            </a:r>
            <a:r>
              <a:rPr lang="en-GB" sz="1600" dirty="0" smtClean="0">
                <a:solidFill>
                  <a:schemeClr val="tx1"/>
                </a:solidFill>
              </a:rPr>
              <a:t> symposium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3" name="Picture 2" descr="ARD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96" y="83751"/>
            <a:ext cx="2088282" cy="13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iv.ac.uk/media/livacuk/quasargroup/images/logos/QUASAR_Logo,copy-250x17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" y="5154002"/>
            <a:ext cx="23812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en/thumb/e/e5/UNIVERSITY_OF_LIVERPOOL_COAT_OF_ARMS.png/220px-UNIVERSITY_OF_LIVERPOOL_COAT_OF_ARM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76" y="5086824"/>
            <a:ext cx="1651583" cy="16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" y="2060848"/>
            <a:ext cx="7584759" cy="431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RESULTS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453336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260" y="645333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9/11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453336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7179314" y="4725144"/>
            <a:ext cx="406297" cy="72008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ight Brace 21"/>
          <p:cNvSpPr/>
          <p:nvPr/>
        </p:nvSpPr>
        <p:spPr>
          <a:xfrm>
            <a:off x="7179314" y="3573016"/>
            <a:ext cx="406297" cy="72008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98576" y="4849632"/>
            <a:ext cx="168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REM COUNTERS</a:t>
            </a:r>
          </a:p>
          <a:p>
            <a:pPr algn="ctr"/>
            <a:r>
              <a:rPr lang="en-GB" sz="1600" b="1" dirty="0" smtClean="0"/>
              <a:t>DEAD TIME ≈ 2 </a:t>
            </a:r>
            <a:r>
              <a:rPr lang="el-GR" sz="1600" b="1" dirty="0" smtClean="0"/>
              <a:t>μ</a:t>
            </a:r>
            <a:r>
              <a:rPr lang="en-GB" sz="1600" b="1" dirty="0" smtClean="0"/>
              <a:t>s</a:t>
            </a:r>
            <a:endParaRPr lang="en-GB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98576" y="3648790"/>
            <a:ext cx="168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REM COUNTERS</a:t>
            </a:r>
          </a:p>
          <a:p>
            <a:pPr algn="ctr"/>
            <a:r>
              <a:rPr lang="en-GB" sz="1600" b="1" dirty="0" smtClean="0"/>
              <a:t>DEAD TIME ≈ 1 </a:t>
            </a:r>
            <a:r>
              <a:rPr lang="el-GR" sz="1600" b="1" dirty="0" smtClean="0"/>
              <a:t>μ</a:t>
            </a:r>
            <a:r>
              <a:rPr lang="en-GB" sz="1600" b="1" dirty="0" smtClean="0"/>
              <a:t>s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20272" y="2259892"/>
            <a:ext cx="257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ION. CHAMBERS</a:t>
            </a:r>
          </a:p>
          <a:p>
            <a:pPr algn="ctr"/>
            <a:r>
              <a:rPr lang="en-GB" sz="1600" b="1" dirty="0" smtClean="0"/>
              <a:t>&amp; LUPIN </a:t>
            </a:r>
          </a:p>
          <a:p>
            <a:pPr algn="ctr"/>
            <a:r>
              <a:rPr lang="en-GB" sz="1600" b="1" dirty="0" smtClean="0"/>
              <a:t>(NO DEAD TIME)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36512" y="126004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Data normalized to the H*(10) integrated by the fixed station</a:t>
            </a:r>
          </a:p>
          <a:p>
            <a:pPr algn="ctr"/>
            <a:r>
              <a:rPr lang="en-GB" sz="1600" i="1" dirty="0" smtClean="0"/>
              <a:t>Non-constant losses during measurements (different beam cycles) </a:t>
            </a:r>
            <a:endParaRPr lang="en-GB" sz="1600" i="1" dirty="0"/>
          </a:p>
        </p:txBody>
      </p:sp>
      <p:sp>
        <p:nvSpPr>
          <p:cNvPr id="17" name="Rectangle 16"/>
          <p:cNvSpPr/>
          <p:nvPr/>
        </p:nvSpPr>
        <p:spPr>
          <a:xfrm>
            <a:off x="827584" y="2132856"/>
            <a:ext cx="6480720" cy="95803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>
            <a:off x="7215791" y="2060848"/>
            <a:ext cx="380545" cy="122413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2132856"/>
            <a:ext cx="1008112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FLUKA</a:t>
            </a:r>
            <a:endParaRPr lang="en-GB" sz="1600" dirty="0"/>
          </a:p>
        </p:txBody>
      </p:sp>
      <p:sp>
        <p:nvSpPr>
          <p:cNvPr id="5" name="Oval 4"/>
          <p:cNvSpPr/>
          <p:nvPr/>
        </p:nvSpPr>
        <p:spPr>
          <a:xfrm>
            <a:off x="1115616" y="3212976"/>
            <a:ext cx="504056" cy="24482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468560" y="59492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LOWER H*(10) 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(CLOSE TO WALL)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27584" y="5453572"/>
            <a:ext cx="333792" cy="4957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87" y="1260049"/>
            <a:ext cx="1628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12" y="1260049"/>
            <a:ext cx="1362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753687" y="1260049"/>
            <a:ext cx="3049300" cy="728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REMARKS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8424" y="6381328"/>
            <a:ext cx="69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10/11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0631" y="1412776"/>
            <a:ext cx="791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1) Ionization chambers &amp; LUPIN (no dead time)</a:t>
            </a:r>
          </a:p>
          <a:p>
            <a:pPr algn="ctr"/>
            <a:r>
              <a:rPr lang="en-GB" dirty="0" smtClean="0"/>
              <a:t>Results compatible within the range of uncertainty and with FLUKA simulations.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276872"/>
            <a:ext cx="791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2) BIOREM (dead time ≈ 1 </a:t>
            </a:r>
            <a:r>
              <a:rPr lang="el-GR" b="1" dirty="0" smtClean="0"/>
              <a:t>μ</a:t>
            </a:r>
            <a:r>
              <a:rPr lang="en-GB" b="1" dirty="0" smtClean="0"/>
              <a:t>s)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30% underestimation </a:t>
            </a:r>
            <a:r>
              <a:rPr lang="en-GB" dirty="0" smtClean="0"/>
              <a:t>if compared to the average results of group 1 and FLUKA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90138" y="3140968"/>
            <a:ext cx="791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1) Wendi-2 &amp; LINUS (dead time ≈ 2 </a:t>
            </a:r>
            <a:r>
              <a:rPr lang="el-GR" b="1" dirty="0" smtClean="0"/>
              <a:t>μ</a:t>
            </a:r>
            <a:r>
              <a:rPr lang="en-GB" b="1" dirty="0" smtClean="0"/>
              <a:t>s)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60% underestimation </a:t>
            </a:r>
            <a:r>
              <a:rPr lang="en-GB" dirty="0" smtClean="0"/>
              <a:t>if compared to the average results of group 1 and FLUKA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63254" y="4282806"/>
                <a:ext cx="1384610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54" y="4282806"/>
                <a:ext cx="1384610" cy="5667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496" y="4243020"/>
            <a:ext cx="298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the dead time correction formula: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407707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 = expected counting rate ≈ 8.3∙10</a:t>
            </a:r>
            <a:r>
              <a:rPr lang="en-GB" baseline="30000" dirty="0" smtClean="0"/>
              <a:t>5 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(from LUPIN signal)</a:t>
            </a:r>
          </a:p>
          <a:p>
            <a:r>
              <a:rPr lang="en-GB" dirty="0" smtClean="0"/>
              <a:t>m = measured counting rate</a:t>
            </a:r>
          </a:p>
          <a:p>
            <a:r>
              <a:rPr lang="en-GB" dirty="0" smtClean="0"/>
              <a:t>τ = dead time ≈ 1 or 2∙10</a:t>
            </a:r>
            <a:r>
              <a:rPr lang="en-GB" baseline="30000" dirty="0" smtClean="0"/>
              <a:t>-6 </a:t>
            </a:r>
            <a:r>
              <a:rPr lang="en-GB" dirty="0" smtClean="0"/>
              <a:t>s </a:t>
            </a:r>
            <a:endParaRPr lang="en-GB" dirty="0"/>
          </a:p>
        </p:txBody>
      </p:sp>
      <p:sp>
        <p:nvSpPr>
          <p:cNvPr id="5" name="Left Brace 4"/>
          <p:cNvSpPr/>
          <p:nvPr/>
        </p:nvSpPr>
        <p:spPr>
          <a:xfrm>
            <a:off x="3347864" y="4077072"/>
            <a:ext cx="360040" cy="92333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99592" y="5197551"/>
            <a:ext cx="776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Expected underestimation due to the dead time effects:</a:t>
            </a:r>
          </a:p>
          <a:p>
            <a:pPr algn="ctr"/>
            <a:r>
              <a:rPr lang="en-GB" dirty="0" smtClean="0"/>
              <a:t>45% for BIOREM; 65% for Wendi-2 &amp; LINUS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0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CONCLUSIONS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8424" y="6381328"/>
            <a:ext cx="69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11/11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5797" y="1628800"/>
            <a:ext cx="84531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LUPIN and IONIZATION CHAMBERS (H/Ar)</a:t>
            </a:r>
          </a:p>
          <a:p>
            <a:pPr algn="ctr"/>
            <a:r>
              <a:rPr lang="en-GB" b="1" dirty="0" smtClean="0"/>
              <a:t>No underestimation of the expected H*(10)</a:t>
            </a:r>
          </a:p>
          <a:p>
            <a:pPr algn="ctr"/>
            <a:r>
              <a:rPr lang="en-GB" dirty="0" smtClean="0"/>
              <a:t>Can be used in every working conditions, even with strongly pulsed fields.</a:t>
            </a:r>
          </a:p>
          <a:p>
            <a:pPr algn="ctr"/>
            <a:r>
              <a:rPr lang="en-GB" dirty="0" smtClean="0"/>
              <a:t>Employed at CERN in all critical positions (pulsed, high energy losses).</a:t>
            </a:r>
          </a:p>
          <a:p>
            <a:pPr algn="ctr"/>
            <a:endParaRPr lang="en-GB" dirty="0" smtClean="0"/>
          </a:p>
          <a:p>
            <a:pPr algn="ctr"/>
            <a:r>
              <a:rPr lang="en-GB" b="1" u="sng" dirty="0" smtClean="0">
                <a:solidFill>
                  <a:srgbClr val="00B050"/>
                </a:solidFill>
              </a:rPr>
              <a:t>LUPIN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has the advantage of being portable (rem counter) and (unlike the ionization chambers) </a:t>
            </a:r>
            <a:r>
              <a:rPr lang="en-GB" u="sng" dirty="0" smtClean="0"/>
              <a:t>does not need</a:t>
            </a:r>
            <a:r>
              <a:rPr lang="en-GB" dirty="0" smtClean="0"/>
              <a:t> the setting of a different calibration factor in each measuring position as a function of the neutron spectrum. </a:t>
            </a:r>
          </a:p>
          <a:p>
            <a:endParaRPr lang="en-GB" dirty="0"/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CONVENTIONAL REM COUNTERS (BIOREM, LINUS, Wendi-2) </a:t>
            </a:r>
          </a:p>
          <a:p>
            <a:pPr algn="ctr"/>
            <a:r>
              <a:rPr lang="en-GB" b="1" dirty="0" smtClean="0"/>
              <a:t>Huge underestimations due to dead time</a:t>
            </a:r>
          </a:p>
          <a:p>
            <a:pPr algn="ctr"/>
            <a:r>
              <a:rPr lang="en-GB" dirty="0" smtClean="0"/>
              <a:t>Real underestimation slightly lower than what calculated with the DT correction formula </a:t>
            </a:r>
          </a:p>
          <a:p>
            <a:pPr algn="ctr"/>
            <a:r>
              <a:rPr lang="en-GB" dirty="0" smtClean="0"/>
              <a:t>(stray field partly scattered)</a:t>
            </a:r>
          </a:p>
          <a:p>
            <a:pPr algn="ctr"/>
            <a:r>
              <a:rPr lang="en-GB" dirty="0" smtClean="0"/>
              <a:t>Used at CERN for environmental measurements or outside accelerator shieldings where radiation field is not strongly pulsed.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cern.ch/psring/psring/pscomplex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6970" cy="6176276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177281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THANK YOU FOR YOUR ATTENTION</a:t>
            </a:r>
            <a:endParaRPr lang="en-GB" sz="3600" b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8465" y="3140968"/>
            <a:ext cx="7772400" cy="10081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Instrument intercomparison in the stray radiation field around the CERN proton synchrotron</a:t>
            </a:r>
            <a:endParaRPr lang="en-GB" sz="2400" dirty="0"/>
          </a:p>
        </p:txBody>
      </p:sp>
      <p:pic>
        <p:nvPicPr>
          <p:cNvPr id="13" name="Picture 2" descr="LOGO NEUDOS bleu OK 900X6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1"/>
            <a:ext cx="1588324" cy="111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2485"/>
            <a:ext cx="10819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RD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96" y="83751"/>
            <a:ext cx="2088282" cy="13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en/thumb/e/e5/UNIVERSITY_OF_LIVERPOOL_COAT_OF_ARMS.png/220px-UNIVERSITY_OF_LIVERPOOL_COAT_OF_ARM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2095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liv.ac.uk/media/livacuk/quasargroup/images/logos/QUASAR_Logo,copy-250x1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" y="5154002"/>
            <a:ext cx="23812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3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336703" cy="792088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E. Aza, M. Caresana, C. Cassell, V. Colombo, S. Damjanovic, 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S. Gilardoni, </a:t>
            </a:r>
            <a:r>
              <a:rPr lang="en-GB" sz="1600" u="sng" dirty="0" smtClean="0">
                <a:solidFill>
                  <a:schemeClr val="tx1"/>
                </a:solidFill>
              </a:rPr>
              <a:t>G.P. Manessi</a:t>
            </a:r>
            <a:r>
              <a:rPr lang="en-GB" sz="1600" dirty="0" smtClean="0">
                <a:solidFill>
                  <a:schemeClr val="tx1"/>
                </a:solidFill>
              </a:rPr>
              <a:t>, M. Pangallo, D. Perrin, M. Silari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DEAD TIME CALCULATIONS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44193" y="6381328"/>
            <a:ext cx="94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Backup 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7544" y="170080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To derive the dead time for each </a:t>
            </a:r>
            <a:r>
              <a:rPr lang="en-GB" dirty="0" smtClean="0"/>
              <a:t>detector the </a:t>
            </a:r>
            <a:r>
              <a:rPr lang="en-GB" dirty="0"/>
              <a:t>“two-source method” </a:t>
            </a:r>
            <a:r>
              <a:rPr lang="en-GB" b="1" dirty="0" smtClean="0"/>
              <a:t>[Knoll]</a:t>
            </a:r>
            <a:r>
              <a:rPr lang="en-GB" dirty="0" smtClean="0"/>
              <a:t> </a:t>
            </a:r>
            <a:r>
              <a:rPr lang="en-GB" dirty="0"/>
              <a:t>was applied to the </a:t>
            </a:r>
            <a:r>
              <a:rPr lang="en-GB" dirty="0" smtClean="0"/>
              <a:t>data acquired in a dedicated experiment.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Method based </a:t>
            </a:r>
            <a:r>
              <a:rPr lang="en-GB" dirty="0"/>
              <a:t>on observing the counting rate from two sources individually and in combination. </a:t>
            </a:r>
            <a:r>
              <a:rPr lang="en-GB" dirty="0" smtClean="0"/>
              <a:t>Applied </a:t>
            </a:r>
            <a:r>
              <a:rPr lang="en-GB" dirty="0"/>
              <a:t>by taking three different values of expected and measured counting rates, i.e. EXP</a:t>
            </a:r>
            <a:r>
              <a:rPr lang="en-GB" baseline="-25000" dirty="0"/>
              <a:t>1</a:t>
            </a:r>
            <a:r>
              <a:rPr lang="en-GB" dirty="0"/>
              <a:t>, EXP</a:t>
            </a:r>
            <a:r>
              <a:rPr lang="en-GB" baseline="-25000" dirty="0"/>
              <a:t>2</a:t>
            </a:r>
            <a:r>
              <a:rPr lang="en-GB" dirty="0"/>
              <a:t>, EXP</a:t>
            </a:r>
            <a:r>
              <a:rPr lang="en-GB" baseline="-25000" dirty="0"/>
              <a:t>12</a:t>
            </a:r>
            <a:r>
              <a:rPr lang="en-GB" dirty="0"/>
              <a:t> and MEAS</a:t>
            </a:r>
            <a:r>
              <a:rPr lang="en-GB" baseline="-25000" dirty="0"/>
              <a:t>1</a:t>
            </a:r>
            <a:r>
              <a:rPr lang="en-GB" dirty="0"/>
              <a:t>, MEAS</a:t>
            </a:r>
            <a:r>
              <a:rPr lang="en-GB" baseline="-25000" dirty="0"/>
              <a:t>2</a:t>
            </a:r>
            <a:r>
              <a:rPr lang="en-GB" dirty="0"/>
              <a:t>, MEAS</a:t>
            </a:r>
            <a:r>
              <a:rPr lang="en-GB" baseline="-25000" dirty="0"/>
              <a:t>12</a:t>
            </a:r>
            <a:r>
              <a:rPr lang="en-GB" dirty="0"/>
              <a:t>, where EXP</a:t>
            </a:r>
            <a:r>
              <a:rPr lang="en-GB" baseline="-25000" dirty="0"/>
              <a:t>12</a:t>
            </a:r>
            <a:r>
              <a:rPr lang="en-GB" dirty="0"/>
              <a:t> = EXP</a:t>
            </a:r>
            <a:r>
              <a:rPr lang="en-GB" baseline="-25000" dirty="0"/>
              <a:t>1</a:t>
            </a:r>
            <a:r>
              <a:rPr lang="en-GB" dirty="0"/>
              <a:t> + EXP</a:t>
            </a:r>
            <a:r>
              <a:rPr lang="en-GB" baseline="-25000" dirty="0"/>
              <a:t>2</a:t>
            </a:r>
            <a:r>
              <a:rPr lang="en-GB" dirty="0"/>
              <a:t>, and by evaluating them individually and in combination.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dead time could be calculated from the discrepancy between the measured rate MEAS</a:t>
            </a:r>
            <a:r>
              <a:rPr lang="en-GB" baseline="-25000" dirty="0"/>
              <a:t>12</a:t>
            </a:r>
            <a:r>
              <a:rPr lang="en-GB" dirty="0"/>
              <a:t> and the sum of MEAS</a:t>
            </a:r>
            <a:r>
              <a:rPr lang="en-GB" baseline="-25000" dirty="0"/>
              <a:t>1</a:t>
            </a:r>
            <a:r>
              <a:rPr lang="en-GB" dirty="0"/>
              <a:t> + MEAS</a:t>
            </a:r>
            <a:r>
              <a:rPr lang="en-GB" baseline="-25000" dirty="0"/>
              <a:t>2</a:t>
            </a:r>
            <a:r>
              <a:rPr lang="en-GB" dirty="0"/>
              <a:t>. </a:t>
            </a:r>
            <a:endParaRPr lang="en-GB" dirty="0" smtClean="0"/>
          </a:p>
          <a:p>
            <a:pPr algn="just"/>
            <a:endParaRPr lang="en-GB" dirty="0"/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>
                <a:solidFill>
                  <a:srgbClr val="FF0000"/>
                </a:solidFill>
              </a:rPr>
              <a:t>1.02 ± 0.10) µs for the BIOREM 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/>
            <a:r>
              <a:rPr lang="en-GB" dirty="0" smtClean="0"/>
              <a:t>(</a:t>
            </a:r>
            <a:r>
              <a:rPr lang="en-GB" dirty="0"/>
              <a:t>very close to the TTL pulse width declared by the manufacturer, 1.2 µs </a:t>
            </a:r>
            <a:r>
              <a:rPr lang="en-GB" b="1" dirty="0" smtClean="0"/>
              <a:t>[Thermo]</a:t>
            </a:r>
            <a:r>
              <a:rPr lang="en-GB" dirty="0" smtClean="0"/>
              <a:t>)</a:t>
            </a: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>
                <a:solidFill>
                  <a:srgbClr val="FF0000"/>
                </a:solidFill>
              </a:rPr>
              <a:t>1.74 ± 0.17) µs for the </a:t>
            </a:r>
            <a:r>
              <a:rPr lang="en-GB" b="1" dirty="0" smtClean="0">
                <a:solidFill>
                  <a:srgbClr val="FF0000"/>
                </a:solidFill>
              </a:rPr>
              <a:t>Wendi-2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1"/>
            <a:ext cx="1080121" cy="7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53414"/>
            <a:ext cx="684436" cy="68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RESPONSE FUNCTIONS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453336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44193" y="6474822"/>
            <a:ext cx="94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Backup 2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453336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86960546"/>
              </p:ext>
            </p:extLst>
          </p:nvPr>
        </p:nvGraphicFramePr>
        <p:xfrm>
          <a:off x="297026" y="2636912"/>
          <a:ext cx="39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84848326"/>
              </p:ext>
            </p:extLst>
          </p:nvPr>
        </p:nvGraphicFramePr>
        <p:xfrm>
          <a:off x="323968" y="836713"/>
          <a:ext cx="39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23936992"/>
              </p:ext>
            </p:extLst>
          </p:nvPr>
        </p:nvGraphicFramePr>
        <p:xfrm>
          <a:off x="4427984" y="692696"/>
          <a:ext cx="39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23559" y="96172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H20</a:t>
            </a:r>
            <a:endParaRPr lang="en-GB" sz="1600" b="1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548516252"/>
              </p:ext>
            </p:extLst>
          </p:nvPr>
        </p:nvGraphicFramePr>
        <p:xfrm>
          <a:off x="4500432" y="2420888"/>
          <a:ext cx="3960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23559" y="27470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A20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67718" y="8340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Wendi-2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76496" y="395454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BIOREM</a:t>
            </a:r>
            <a:endParaRPr lang="en-GB" sz="1600" b="1" dirty="0"/>
          </a:p>
        </p:txBody>
      </p:sp>
      <p:graphicFrame>
        <p:nvGraphicFramePr>
          <p:cNvPr id="20" name="Char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47805"/>
              </p:ext>
            </p:extLst>
          </p:nvPr>
        </p:nvGraphicFramePr>
        <p:xfrm>
          <a:off x="323967" y="4437112"/>
          <a:ext cx="3923928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23559" y="458112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LINUS</a:t>
            </a:r>
            <a:endParaRPr lang="en-GB" sz="1600" b="1" dirty="0"/>
          </a:p>
        </p:txBody>
      </p:sp>
      <p:graphicFrame>
        <p:nvGraphicFramePr>
          <p:cNvPr id="2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14899"/>
              </p:ext>
            </p:extLst>
          </p:nvPr>
        </p:nvGraphicFramePr>
        <p:xfrm>
          <a:off x="4499992" y="4566830"/>
          <a:ext cx="396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228896" y="47971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LUPIN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4117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NORMALIZATION TO PS FLUENCE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44193" y="6381328"/>
            <a:ext cx="94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Backup 3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3" y="1838016"/>
            <a:ext cx="7680151" cy="43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29" y="1208162"/>
            <a:ext cx="1628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479729" y="1260049"/>
            <a:ext cx="1608602" cy="1304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331640" y="125324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normalized to integrated proton fluence in the PS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114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ern.ch/psring/psring/pscomple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6" y="1282027"/>
            <a:ext cx="6096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20492380">
            <a:off x="2535048" y="3639249"/>
            <a:ext cx="1202237" cy="670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PS COMPLEX</a:t>
            </a:r>
            <a:endParaRPr lang="en-GB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7504" y="3191490"/>
            <a:ext cx="2088232" cy="11736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36512" y="292494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TO SPS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35696" y="2132856"/>
            <a:ext cx="1008112" cy="86409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411760" y="4221088"/>
            <a:ext cx="1008112" cy="86409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39552" y="184482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BEAM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INJECTION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9748" y="3682348"/>
            <a:ext cx="1575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BEAM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EXTRACTION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0767" y="3987253"/>
            <a:ext cx="2160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260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1/11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6568052" y="3153987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 combined-function magnets interleaved by 100 straight sections (SS)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568052" y="479715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Major losses due to beam injection and extraction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6568052" y="178934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Beam accelerated from 1.4 GeV to 26 GeV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1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MEASUREMENT CAMPAIGN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260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2/11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1" y="1124744"/>
            <a:ext cx="910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Aim of the measurements</a:t>
            </a:r>
            <a:r>
              <a:rPr lang="en-GB" dirty="0" smtClean="0"/>
              <a:t>: evaluate the difference in the responses of 6 active neutron detectors in different stray field conditions.</a:t>
            </a:r>
          </a:p>
          <a:p>
            <a:pPr algn="ctr"/>
            <a:r>
              <a:rPr lang="en-GB" b="1" dirty="0" smtClean="0"/>
              <a:t>Focus</a:t>
            </a:r>
            <a:r>
              <a:rPr lang="en-GB" dirty="0" smtClean="0"/>
              <a:t>: difference in the responses due to </a:t>
            </a:r>
            <a:r>
              <a:rPr lang="en-GB" b="1" dirty="0" smtClean="0">
                <a:solidFill>
                  <a:srgbClr val="FF0000"/>
                </a:solidFill>
              </a:rPr>
              <a:t>dead time losses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-612576" y="2636912"/>
            <a:ext cx="268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4 MEASURING</a:t>
            </a:r>
          </a:p>
          <a:p>
            <a:pPr algn="ctr"/>
            <a:r>
              <a:rPr lang="en-GB" b="1" dirty="0" smtClean="0"/>
              <a:t>POSITIONS</a:t>
            </a:r>
            <a:endParaRPr lang="en-GB" b="1" dirty="0"/>
          </a:p>
        </p:txBody>
      </p:sp>
      <p:pic>
        <p:nvPicPr>
          <p:cNvPr id="29" name="Picture 2" descr="http://cern.ch/psring/psring/pscomple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4176464" cy="31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2366000" y="2735864"/>
            <a:ext cx="504056" cy="448050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949861" y="4005064"/>
            <a:ext cx="504056" cy="44805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445805" y="4453114"/>
            <a:ext cx="504056" cy="44805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587414" y="3283609"/>
            <a:ext cx="504056" cy="448050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18028" y="2959889"/>
            <a:ext cx="3250116" cy="1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911450" y="2636912"/>
            <a:ext cx="2956694" cy="863382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176825" y="4229091"/>
            <a:ext cx="2835335" cy="56806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697833" y="3789040"/>
            <a:ext cx="3386335" cy="905450"/>
          </a:xfrm>
          <a:prstGeom prst="straightConnector1">
            <a:avLst/>
          </a:prstGeom>
          <a:ln w="158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2055"/>
          <p:cNvSpPr txBox="1"/>
          <p:nvPr/>
        </p:nvSpPr>
        <p:spPr>
          <a:xfrm>
            <a:off x="5868144" y="236165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Non-pulsed losses (200-300 </a:t>
            </a:r>
            <a:r>
              <a:rPr lang="el-GR" b="1" dirty="0" smtClean="0">
                <a:solidFill>
                  <a:srgbClr val="00B050"/>
                </a:solidFill>
              </a:rPr>
              <a:t>μ</a:t>
            </a:r>
            <a:r>
              <a:rPr lang="en-GB" b="1" dirty="0" smtClean="0">
                <a:solidFill>
                  <a:srgbClr val="00B050"/>
                </a:solidFill>
              </a:rPr>
              <a:t>s)</a:t>
            </a:r>
            <a:r>
              <a:rPr lang="en-GB" dirty="0" smtClean="0">
                <a:solidFill>
                  <a:srgbClr val="00B050"/>
                </a:solidFill>
              </a:rPr>
              <a:t>, </a:t>
            </a:r>
            <a:r>
              <a:rPr lang="en-GB" dirty="0" smtClean="0"/>
              <a:t>smoothed by 6-10 meters of ground shield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868144" y="3356992"/>
            <a:ext cx="3004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Pulsed losses</a:t>
            </a:r>
            <a:r>
              <a:rPr lang="en-GB" dirty="0" smtClean="0">
                <a:solidFill>
                  <a:schemeClr val="accent6"/>
                </a:solidFill>
              </a:rPr>
              <a:t>, low intensity </a:t>
            </a:r>
            <a:r>
              <a:rPr lang="en-GB" dirty="0" smtClean="0"/>
              <a:t>(quite fa</a:t>
            </a:r>
            <a:r>
              <a:rPr lang="en-GB" dirty="0"/>
              <a:t>r</a:t>
            </a:r>
            <a:r>
              <a:rPr lang="en-GB" dirty="0" smtClean="0"/>
              <a:t> from the </a:t>
            </a:r>
          </a:p>
          <a:p>
            <a:pPr algn="ctr"/>
            <a:r>
              <a:rPr lang="en-GB" dirty="0" smtClean="0"/>
              <a:t>extraction septum)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5868144" y="4582869"/>
            <a:ext cx="327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Pulsed, intense losses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(access tunnel to the extraction septum, limited shielding)</a:t>
            </a:r>
            <a:endParaRPr lang="en-GB" dirty="0"/>
          </a:p>
        </p:txBody>
      </p:sp>
      <p:sp>
        <p:nvSpPr>
          <p:cNvPr id="2069" name="TextBox 2068"/>
          <p:cNvSpPr txBox="1"/>
          <p:nvPr/>
        </p:nvSpPr>
        <p:spPr>
          <a:xfrm>
            <a:off x="179512" y="5589240"/>
            <a:ext cx="890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Several measurements carried out in 4 the positions</a:t>
            </a:r>
          </a:p>
          <a:p>
            <a:pPr algn="ctr"/>
            <a:r>
              <a:rPr lang="en-GB" dirty="0"/>
              <a:t>S</a:t>
            </a:r>
            <a:r>
              <a:rPr lang="en-GB" dirty="0" smtClean="0"/>
              <a:t>ystematic intercomparison at the </a:t>
            </a:r>
            <a:r>
              <a:rPr lang="en-GB" b="1" dirty="0" smtClean="0">
                <a:solidFill>
                  <a:srgbClr val="FF0000"/>
                </a:solidFill>
              </a:rPr>
              <a:t>access tunnel of SS16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INTERCOMPARISON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260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3/11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62906" y="3088916"/>
            <a:ext cx="3035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1% lost beam </a:t>
            </a:r>
            <a:r>
              <a:rPr lang="en-GB" dirty="0" smtClean="0"/>
              <a:t>in the area: losses due to particles scattered by the electrostatic septum used to slice the beam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274000" y="4712333"/>
            <a:ext cx="2788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Beam extracted in 5 turns: each turn lasts 2.2 </a:t>
            </a:r>
            <a:r>
              <a:rPr lang="el-GR" dirty="0" smtClean="0"/>
              <a:t>μ</a:t>
            </a:r>
            <a:r>
              <a:rPr lang="en-GB" dirty="0" smtClean="0"/>
              <a:t>s =&gt; length of the losses: </a:t>
            </a:r>
            <a:r>
              <a:rPr lang="en-GB" b="1" dirty="0" smtClean="0">
                <a:solidFill>
                  <a:srgbClr val="FF0000"/>
                </a:solidFill>
              </a:rPr>
              <a:t>11</a:t>
            </a:r>
            <a:r>
              <a:rPr lang="el-GR" b="1" dirty="0" smtClean="0">
                <a:solidFill>
                  <a:srgbClr val="FF0000"/>
                </a:solidFill>
              </a:rPr>
              <a:t> μ</a:t>
            </a:r>
            <a:r>
              <a:rPr lang="en-GB" b="1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60" y="1882258"/>
            <a:ext cx="6322766" cy="375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1026"/>
          <p:cNvSpPr txBox="1"/>
          <p:nvPr/>
        </p:nvSpPr>
        <p:spPr>
          <a:xfrm>
            <a:off x="-324544" y="1772816"/>
            <a:ext cx="1053872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07504" y="2204864"/>
            <a:ext cx="3653202" cy="16209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55776" y="3041535"/>
            <a:ext cx="1008112" cy="864096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911679" y="2501475"/>
            <a:ext cx="2241851" cy="1944216"/>
          </a:xfrm>
          <a:prstGeom prst="ellipse">
            <a:avLst/>
          </a:prstGeom>
          <a:solidFill>
            <a:srgbClr val="FFC000">
              <a:alpha val="1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398756" y="2069427"/>
            <a:ext cx="3267695" cy="2808311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8" name="TextBox 1037"/>
          <p:cNvSpPr txBox="1"/>
          <p:nvPr/>
        </p:nvSpPr>
        <p:spPr>
          <a:xfrm>
            <a:off x="3347864" y="126876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MEASURING POINT</a:t>
            </a:r>
            <a:endParaRPr lang="en-GB" sz="1600" dirty="0"/>
          </a:p>
        </p:txBody>
      </p:sp>
      <p:sp>
        <p:nvSpPr>
          <p:cNvPr id="1039" name="TextBox 1038"/>
          <p:cNvSpPr txBox="1"/>
          <p:nvPr/>
        </p:nvSpPr>
        <p:spPr>
          <a:xfrm>
            <a:off x="1043608" y="1701388"/>
            <a:ext cx="561662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259632" y="1340768"/>
            <a:ext cx="233362" cy="4587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475656" y="1772816"/>
            <a:ext cx="4550054" cy="2516429"/>
          </a:xfrm>
          <a:custGeom>
            <a:avLst/>
            <a:gdLst>
              <a:gd name="connsiteX0" fmla="*/ 4550054 w 4550054"/>
              <a:gd name="connsiteY0" fmla="*/ 2516429 h 2516429"/>
              <a:gd name="connsiteX1" fmla="*/ 3803904 w 4550054"/>
              <a:gd name="connsiteY1" fmla="*/ 2479853 h 2516429"/>
              <a:gd name="connsiteX2" fmla="*/ 3050438 w 4550054"/>
              <a:gd name="connsiteY2" fmla="*/ 2318919 h 2516429"/>
              <a:gd name="connsiteX3" fmla="*/ 2267712 w 4550054"/>
              <a:gd name="connsiteY3" fmla="*/ 2026311 h 2516429"/>
              <a:gd name="connsiteX4" fmla="*/ 1594713 w 4550054"/>
              <a:gd name="connsiteY4" fmla="*/ 1667866 h 2516429"/>
              <a:gd name="connsiteX5" fmla="*/ 1097280 w 4550054"/>
              <a:gd name="connsiteY5" fmla="*/ 1331367 h 2516429"/>
              <a:gd name="connsiteX6" fmla="*/ 687628 w 4550054"/>
              <a:gd name="connsiteY6" fmla="*/ 914400 h 2516429"/>
              <a:gd name="connsiteX7" fmla="*/ 263347 w 4550054"/>
              <a:gd name="connsiteY7" fmla="*/ 438912 h 2516429"/>
              <a:gd name="connsiteX8" fmla="*/ 0 w 4550054"/>
              <a:gd name="connsiteY8" fmla="*/ 0 h 25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0054" h="2516429">
                <a:moveTo>
                  <a:pt x="4550054" y="2516429"/>
                </a:moveTo>
                <a:cubicBezTo>
                  <a:pt x="4301947" y="2514600"/>
                  <a:pt x="4053840" y="2512771"/>
                  <a:pt x="3803904" y="2479853"/>
                </a:cubicBezTo>
                <a:cubicBezTo>
                  <a:pt x="3553968" y="2446935"/>
                  <a:pt x="3306470" y="2394509"/>
                  <a:pt x="3050438" y="2318919"/>
                </a:cubicBezTo>
                <a:cubicBezTo>
                  <a:pt x="2794406" y="2243329"/>
                  <a:pt x="2510333" y="2134820"/>
                  <a:pt x="2267712" y="2026311"/>
                </a:cubicBezTo>
                <a:cubicBezTo>
                  <a:pt x="2025091" y="1917802"/>
                  <a:pt x="1789785" y="1783690"/>
                  <a:pt x="1594713" y="1667866"/>
                </a:cubicBezTo>
                <a:cubicBezTo>
                  <a:pt x="1399641" y="1552042"/>
                  <a:pt x="1248461" y="1456945"/>
                  <a:pt x="1097280" y="1331367"/>
                </a:cubicBezTo>
                <a:cubicBezTo>
                  <a:pt x="946099" y="1205789"/>
                  <a:pt x="826617" y="1063142"/>
                  <a:pt x="687628" y="914400"/>
                </a:cubicBezTo>
                <a:cubicBezTo>
                  <a:pt x="548639" y="765658"/>
                  <a:pt x="377952" y="591312"/>
                  <a:pt x="263347" y="438912"/>
                </a:cubicBezTo>
                <a:cubicBezTo>
                  <a:pt x="148742" y="286512"/>
                  <a:pt x="45110" y="78029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1" name="Straight Arrow Connector 1030"/>
          <p:cNvCxnSpPr/>
          <p:nvPr/>
        </p:nvCxnSpPr>
        <p:spPr>
          <a:xfrm>
            <a:off x="4427984" y="1583514"/>
            <a:ext cx="288032" cy="1053398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>
            <a:off x="107504" y="5805264"/>
            <a:ext cx="895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 detectors installed and rotated in reference positions at the beginning of the access tunnel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402616" y="1701388"/>
            <a:ext cx="2356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Beam extracted with Continuous Transfer (CT) technique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1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DETECTORS (I)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260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4/11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9511" y="1098610"/>
            <a:ext cx="8721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 classes of instruments employed:</a:t>
            </a:r>
          </a:p>
          <a:p>
            <a:pPr algn="ctr"/>
            <a:r>
              <a:rPr lang="en-GB" b="1" dirty="0" smtClean="0"/>
              <a:t>I) Conventional and extended range rem counters </a:t>
            </a:r>
          </a:p>
          <a:p>
            <a:pPr algn="ctr"/>
            <a:r>
              <a:rPr lang="en-GB" i="1" dirty="0" smtClean="0"/>
              <a:t>Used for RP routine measurements</a:t>
            </a:r>
          </a:p>
          <a:p>
            <a:pPr algn="ctr"/>
            <a:r>
              <a:rPr lang="en-GB" b="1" dirty="0" smtClean="0"/>
              <a:t>II) Ionization chambers </a:t>
            </a:r>
          </a:p>
          <a:p>
            <a:pPr algn="ctr"/>
            <a:r>
              <a:rPr lang="en-GB" i="1" dirty="0" smtClean="0"/>
              <a:t>Employed in </a:t>
            </a:r>
            <a:r>
              <a:rPr lang="en-GB" b="1" i="1" dirty="0" smtClean="0"/>
              <a:t>RAMSES</a:t>
            </a:r>
            <a:r>
              <a:rPr lang="en-GB" i="1" dirty="0" smtClean="0"/>
              <a:t> (CERN </a:t>
            </a:r>
            <a:r>
              <a:rPr lang="en-GB" i="1" u="sng" dirty="0" smtClean="0"/>
              <a:t>RA</a:t>
            </a:r>
            <a:r>
              <a:rPr lang="en-GB" i="1" dirty="0" smtClean="0"/>
              <a:t>diation </a:t>
            </a:r>
            <a:r>
              <a:rPr lang="en-GB" i="1" u="sng" dirty="0" smtClean="0"/>
              <a:t>M</a:t>
            </a:r>
            <a:r>
              <a:rPr lang="en-GB" i="1" dirty="0" smtClean="0"/>
              <a:t>onitoring </a:t>
            </a:r>
            <a:r>
              <a:rPr lang="en-GB" i="1" u="sng" dirty="0" smtClean="0"/>
              <a:t>S</a:t>
            </a:r>
            <a:r>
              <a:rPr lang="en-GB" i="1" dirty="0" smtClean="0"/>
              <a:t>ystem for the </a:t>
            </a:r>
            <a:r>
              <a:rPr lang="en-GB" i="1" u="sng" dirty="0" smtClean="0"/>
              <a:t>E</a:t>
            </a:r>
            <a:r>
              <a:rPr lang="en-GB" i="1" dirty="0" smtClean="0"/>
              <a:t>nvironment and </a:t>
            </a:r>
            <a:r>
              <a:rPr lang="en-GB" i="1" u="sng" dirty="0" smtClean="0"/>
              <a:t>S</a:t>
            </a:r>
            <a:r>
              <a:rPr lang="en-GB" i="1" dirty="0" smtClean="0"/>
              <a:t>afety)</a:t>
            </a:r>
          </a:p>
          <a:p>
            <a:pPr algn="ctr"/>
            <a:r>
              <a:rPr lang="en-GB" dirty="0" smtClean="0"/>
              <a:t>III) Prototype extended range rem counter (</a:t>
            </a:r>
            <a:r>
              <a:rPr lang="en-GB" b="1" dirty="0" smtClean="0"/>
              <a:t>LUPIN</a:t>
            </a:r>
            <a:r>
              <a:rPr lang="en-GB" dirty="0" smtClean="0"/>
              <a:t>)</a:t>
            </a: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0176"/>
            <a:ext cx="337037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0" y="2970184"/>
            <a:ext cx="291832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861048"/>
            <a:ext cx="135092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543" y="4809926"/>
            <a:ext cx="301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Thermo BIOREM (BF</a:t>
            </a:r>
            <a:r>
              <a:rPr lang="en-GB" b="1" baseline="-25000" dirty="0" smtClean="0"/>
              <a:t>3</a:t>
            </a:r>
            <a:r>
              <a:rPr lang="en-GB" b="1" dirty="0" smtClean="0"/>
              <a:t>)</a:t>
            </a:r>
          </a:p>
          <a:p>
            <a:pPr algn="ctr"/>
            <a:r>
              <a:rPr lang="en-GB" dirty="0" smtClean="0"/>
              <a:t>Conventional rem counter</a:t>
            </a:r>
          </a:p>
          <a:p>
            <a:pPr algn="ctr"/>
            <a:r>
              <a:rPr lang="en-GB" dirty="0" smtClean="0"/>
              <a:t>Good sensitivity up to 20 MeV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0149" y="4737918"/>
            <a:ext cx="291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Thermo Wendi-2 (</a:t>
            </a:r>
            <a:r>
              <a:rPr lang="en-GB" b="1" baseline="30000" dirty="0" smtClean="0"/>
              <a:t>3</a:t>
            </a:r>
            <a:r>
              <a:rPr lang="en-GB" b="1" dirty="0" smtClean="0"/>
              <a:t>He)</a:t>
            </a:r>
          </a:p>
          <a:p>
            <a:pPr algn="ctr"/>
            <a:r>
              <a:rPr lang="en-GB" dirty="0" smtClean="0"/>
              <a:t>Extended range rem counter</a:t>
            </a:r>
          </a:p>
          <a:p>
            <a:pPr algn="ctr"/>
            <a:r>
              <a:rPr lang="en-GB" dirty="0" smtClean="0"/>
              <a:t>Good sensitivity up to 5 GeV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3808" y="5661048"/>
            <a:ext cx="4020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CERN LINUS (</a:t>
            </a:r>
            <a:r>
              <a:rPr lang="en-GB" b="1" baseline="30000" dirty="0" smtClean="0"/>
              <a:t>3</a:t>
            </a:r>
            <a:r>
              <a:rPr lang="en-GB" b="1" dirty="0" smtClean="0"/>
              <a:t>He)</a:t>
            </a:r>
          </a:p>
          <a:p>
            <a:pPr algn="ctr"/>
            <a:r>
              <a:rPr lang="en-GB" dirty="0" smtClean="0"/>
              <a:t>The original extended range rem counter</a:t>
            </a:r>
          </a:p>
        </p:txBody>
      </p:sp>
    </p:spTree>
    <p:extLst>
      <p:ext uri="{BB962C8B-B14F-4D97-AF65-F5344CB8AC3E}">
        <p14:creationId xmlns:p14="http://schemas.microsoft.com/office/powerpoint/2010/main" val="42433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DETECTORS (II)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260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5/11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89" y="1153110"/>
            <a:ext cx="4927943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6227" y="2559628"/>
            <a:ext cx="695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Pressurized (20 atm) Centronic ionization chambers (Ar and H)</a:t>
            </a:r>
          </a:p>
          <a:p>
            <a:pPr algn="ctr"/>
            <a:r>
              <a:rPr lang="en-GB" dirty="0" smtClean="0"/>
              <a:t>Good sensitivity up to 20 MeV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29" y="3490277"/>
            <a:ext cx="1416945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49152" y="4078113"/>
            <a:ext cx="301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LUPIN prototype (BF</a:t>
            </a:r>
            <a:r>
              <a:rPr lang="en-GB" b="1" baseline="-25000" dirty="0" smtClean="0"/>
              <a:t>3</a:t>
            </a:r>
            <a:r>
              <a:rPr lang="en-GB" b="1" dirty="0" smtClean="0"/>
              <a:t>)</a:t>
            </a:r>
          </a:p>
          <a:p>
            <a:pPr algn="ctr"/>
            <a:r>
              <a:rPr lang="en-GB" dirty="0" smtClean="0"/>
              <a:t>Extended range rem counter</a:t>
            </a:r>
          </a:p>
          <a:p>
            <a:pPr algn="ctr"/>
            <a:r>
              <a:rPr lang="en-GB" dirty="0" smtClean="0"/>
              <a:t>Specifically conceived to work in pulsed neutron fields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2120" y="5036983"/>
            <a:ext cx="3166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It uses the integration of the total electric charge as a measure of the number of neutron interactions in the gas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914552"/>
              </p:ext>
            </p:extLst>
          </p:nvPr>
        </p:nvGraphicFramePr>
        <p:xfrm>
          <a:off x="5623533" y="3269854"/>
          <a:ext cx="3223355" cy="176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192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STRAY FIELD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260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6/11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9" y="1773397"/>
            <a:ext cx="8249271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8504" y="1268760"/>
            <a:ext cx="729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Example of signal acquired with the LUPIN in one of the reference positions 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971600" y="4716432"/>
            <a:ext cx="2160240" cy="864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07604" y="558052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THERMALIZATION &amp;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DIFFUSION TIME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23728" y="2996952"/>
            <a:ext cx="122413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856" y="267755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250 INTERACTIONS IN 300 </a:t>
            </a:r>
            <a:r>
              <a:rPr lang="el-GR" b="1" dirty="0" smtClean="0"/>
              <a:t>μ</a:t>
            </a:r>
            <a:r>
              <a:rPr lang="en-GB" b="1" dirty="0"/>
              <a:t>s</a:t>
            </a:r>
          </a:p>
        </p:txBody>
      </p:sp>
      <p:sp>
        <p:nvSpPr>
          <p:cNvPr id="23" name="Oval 22"/>
          <p:cNvSpPr/>
          <p:nvPr/>
        </p:nvSpPr>
        <p:spPr>
          <a:xfrm>
            <a:off x="3353826" y="4437112"/>
            <a:ext cx="3666446" cy="64807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9914" y="3861048"/>
            <a:ext cx="2850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NEUTRONS SCATTERED ALONG THE TUNNEL WALLS</a:t>
            </a:r>
            <a:endParaRPr lang="en-GB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NEUTRON SPECTRUM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260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7/11</a:t>
            </a:r>
            <a:endParaRPr lang="en-GB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31" y="1556792"/>
            <a:ext cx="6844961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7330" y="1126519"/>
            <a:ext cx="839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Expected neutron spectrum at the beginning of the access tunnel (FLUKA simulations)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68707" y="5589240"/>
            <a:ext cx="859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Expected neutron H*(10) rate = 95% of the total H*(10) rate</a:t>
            </a:r>
          </a:p>
          <a:p>
            <a:pPr algn="ctr"/>
            <a:r>
              <a:rPr lang="en-GB" dirty="0" smtClean="0"/>
              <a:t>Max neutron energy &lt; 20 MeV =&gt; Same response for conventional and extended range RC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3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NEUDOS bleu OK 900X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1"/>
            <a:ext cx="1440161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414"/>
            <a:ext cx="936103" cy="9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3384" y="29752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COMPARISON PROCESS</a:t>
            </a:r>
            <a:endParaRPr lang="en-GB" sz="3600" dirty="0"/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367330" y="6381328"/>
            <a:ext cx="777686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G.P. Manessi – Instrument intercomparison in the stray radiation field around the CERN PS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260" y="63813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8/11</a:t>
            </a:r>
            <a:endParaRPr lang="en-GB" sz="1600" dirty="0"/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3"/>
            <a:ext cx="4283950" cy="321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611560" y="1317230"/>
            <a:ext cx="987552" cy="651703"/>
          </a:xfrm>
          <a:custGeom>
            <a:avLst/>
            <a:gdLst>
              <a:gd name="connsiteX0" fmla="*/ 0 w 987552"/>
              <a:gd name="connsiteY0" fmla="*/ 154269 h 651703"/>
              <a:gd name="connsiteX1" fmla="*/ 336499 w 987552"/>
              <a:gd name="connsiteY1" fmla="*/ 650 h 651703"/>
              <a:gd name="connsiteX2" fmla="*/ 782726 w 987552"/>
              <a:gd name="connsiteY2" fmla="*/ 125008 h 651703"/>
              <a:gd name="connsiteX3" fmla="*/ 987552 w 987552"/>
              <a:gd name="connsiteY3" fmla="*/ 651703 h 65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552" h="651703">
                <a:moveTo>
                  <a:pt x="0" y="154269"/>
                </a:moveTo>
                <a:cubicBezTo>
                  <a:pt x="103022" y="79898"/>
                  <a:pt x="206045" y="5527"/>
                  <a:pt x="336499" y="650"/>
                </a:cubicBezTo>
                <a:cubicBezTo>
                  <a:pt x="466953" y="-4227"/>
                  <a:pt x="674217" y="16499"/>
                  <a:pt x="782726" y="125008"/>
                </a:cubicBezTo>
                <a:cubicBezTo>
                  <a:pt x="891235" y="233517"/>
                  <a:pt x="939393" y="442610"/>
                  <a:pt x="987552" y="65170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47664" y="1772816"/>
            <a:ext cx="7200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12661642">
            <a:off x="204815" y="3073459"/>
            <a:ext cx="987552" cy="651703"/>
          </a:xfrm>
          <a:custGeom>
            <a:avLst/>
            <a:gdLst>
              <a:gd name="connsiteX0" fmla="*/ 0 w 987552"/>
              <a:gd name="connsiteY0" fmla="*/ 154269 h 651703"/>
              <a:gd name="connsiteX1" fmla="*/ 336499 w 987552"/>
              <a:gd name="connsiteY1" fmla="*/ 650 h 651703"/>
              <a:gd name="connsiteX2" fmla="*/ 782726 w 987552"/>
              <a:gd name="connsiteY2" fmla="*/ 125008 h 651703"/>
              <a:gd name="connsiteX3" fmla="*/ 987552 w 987552"/>
              <a:gd name="connsiteY3" fmla="*/ 651703 h 65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552" h="651703">
                <a:moveTo>
                  <a:pt x="0" y="154269"/>
                </a:moveTo>
                <a:cubicBezTo>
                  <a:pt x="103022" y="79898"/>
                  <a:pt x="206045" y="5527"/>
                  <a:pt x="336499" y="650"/>
                </a:cubicBezTo>
                <a:cubicBezTo>
                  <a:pt x="466953" y="-4227"/>
                  <a:pt x="674217" y="16499"/>
                  <a:pt x="782726" y="125008"/>
                </a:cubicBezTo>
                <a:cubicBezTo>
                  <a:pt x="891235" y="233517"/>
                  <a:pt x="939393" y="442610"/>
                  <a:pt x="987552" y="651703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7330" y="2793440"/>
            <a:ext cx="100214" cy="3475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051720" y="2132856"/>
            <a:ext cx="270663" cy="402451"/>
          </a:xfrm>
          <a:custGeom>
            <a:avLst/>
            <a:gdLst>
              <a:gd name="connsiteX0" fmla="*/ 0 w 270663"/>
              <a:gd name="connsiteY0" fmla="*/ 115 h 402451"/>
              <a:gd name="connsiteX1" fmla="*/ 226772 w 270663"/>
              <a:gd name="connsiteY1" fmla="*/ 65952 h 402451"/>
              <a:gd name="connsiteX2" fmla="*/ 270663 w 270663"/>
              <a:gd name="connsiteY2" fmla="*/ 402451 h 40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663" h="402451">
                <a:moveTo>
                  <a:pt x="0" y="115"/>
                </a:moveTo>
                <a:cubicBezTo>
                  <a:pt x="90831" y="-495"/>
                  <a:pt x="181662" y="-1104"/>
                  <a:pt x="226772" y="65952"/>
                </a:cubicBezTo>
                <a:cubicBezTo>
                  <a:pt x="271883" y="133008"/>
                  <a:pt x="267006" y="321984"/>
                  <a:pt x="270663" y="402451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623592" y="2793440"/>
            <a:ext cx="716890" cy="633790"/>
          </a:xfrm>
          <a:custGeom>
            <a:avLst/>
            <a:gdLst>
              <a:gd name="connsiteX0" fmla="*/ 0 w 716890"/>
              <a:gd name="connsiteY0" fmla="*/ 629108 h 633790"/>
              <a:gd name="connsiteX1" fmla="*/ 504749 w 716890"/>
              <a:gd name="connsiteY1" fmla="*/ 541325 h 633790"/>
              <a:gd name="connsiteX2" fmla="*/ 716890 w 716890"/>
              <a:gd name="connsiteY2" fmla="*/ 0 h 63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890" h="633790">
                <a:moveTo>
                  <a:pt x="0" y="629108"/>
                </a:moveTo>
                <a:cubicBezTo>
                  <a:pt x="192633" y="637642"/>
                  <a:pt x="385267" y="646176"/>
                  <a:pt x="504749" y="541325"/>
                </a:cubicBezTo>
                <a:cubicBezTo>
                  <a:pt x="624231" y="436474"/>
                  <a:pt x="670560" y="218237"/>
                  <a:pt x="716890" y="0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3013830" y="1412776"/>
            <a:ext cx="709575" cy="477174"/>
          </a:xfrm>
          <a:custGeom>
            <a:avLst/>
            <a:gdLst>
              <a:gd name="connsiteX0" fmla="*/ 0 w 709575"/>
              <a:gd name="connsiteY0" fmla="*/ 477174 h 477174"/>
              <a:gd name="connsiteX1" fmla="*/ 373076 w 709575"/>
              <a:gd name="connsiteY1" fmla="*/ 9002 h 477174"/>
              <a:gd name="connsiteX2" fmla="*/ 709575 w 709575"/>
              <a:gd name="connsiteY2" fmla="*/ 213827 h 4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575" h="477174">
                <a:moveTo>
                  <a:pt x="0" y="477174"/>
                </a:moveTo>
                <a:cubicBezTo>
                  <a:pt x="127406" y="265033"/>
                  <a:pt x="254813" y="52893"/>
                  <a:pt x="373076" y="9002"/>
                </a:cubicBezTo>
                <a:cubicBezTo>
                  <a:pt x="491339" y="-34889"/>
                  <a:pt x="600457" y="89469"/>
                  <a:pt x="709575" y="213827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763687" y="2726499"/>
            <a:ext cx="2154843" cy="1494589"/>
          </a:xfrm>
          <a:custGeom>
            <a:avLst/>
            <a:gdLst>
              <a:gd name="connsiteX0" fmla="*/ 2662732 w 2662732"/>
              <a:gd name="connsiteY0" fmla="*/ 0 h 1494589"/>
              <a:gd name="connsiteX1" fmla="*/ 2048256 w 2662732"/>
              <a:gd name="connsiteY1" fmla="*/ 1448409 h 1494589"/>
              <a:gd name="connsiteX2" fmla="*/ 0 w 2662732"/>
              <a:gd name="connsiteY2" fmla="*/ 1163117 h 149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2732" h="1494589">
                <a:moveTo>
                  <a:pt x="2662732" y="0"/>
                </a:moveTo>
                <a:cubicBezTo>
                  <a:pt x="2577388" y="627278"/>
                  <a:pt x="2492045" y="1254556"/>
                  <a:pt x="2048256" y="1448409"/>
                </a:cubicBezTo>
                <a:cubicBezTo>
                  <a:pt x="1604467" y="1642262"/>
                  <a:pt x="0" y="1163117"/>
                  <a:pt x="0" y="1163117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13016" y="1493584"/>
            <a:ext cx="166896" cy="1577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1"/>
          </p:cNvCxnSpPr>
          <p:nvPr/>
        </p:nvCxnSpPr>
        <p:spPr>
          <a:xfrm>
            <a:off x="2278492" y="2198808"/>
            <a:ext cx="44946" cy="413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309764" y="2708920"/>
            <a:ext cx="38100" cy="219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547664" y="3823501"/>
            <a:ext cx="368148" cy="1095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572001" y="1433280"/>
            <a:ext cx="43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Detectors turned in the 6 reference positions</a:t>
            </a:r>
          </a:p>
          <a:p>
            <a:pPr algn="ctr"/>
            <a:r>
              <a:rPr lang="en-GB" dirty="0" smtClean="0"/>
              <a:t>(high H*(10) rate gradient in the area)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4896037" y="2412106"/>
            <a:ext cx="379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Comparison of the integrated H*(10) (30 minutes) in each positions</a:t>
            </a:r>
            <a:endParaRPr lang="en-GB" dirty="0"/>
          </a:p>
        </p:txBody>
      </p:sp>
      <p:pic>
        <p:nvPicPr>
          <p:cNvPr id="3074" name="Picture 2" descr="G:\Users\g\gmanessi\Documenti\LUPIN\Measurements\PS, October 2012\Sanja PS tunnel dose rate map (reduced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404415"/>
            <a:ext cx="4588340" cy="290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996250" y="3289851"/>
            <a:ext cx="31761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EXPECTED H*(10) [</a:t>
            </a:r>
            <a:r>
              <a:rPr lang="el-GR" sz="1400" b="1" dirty="0" smtClean="0"/>
              <a:t>μ</a:t>
            </a:r>
            <a:r>
              <a:rPr lang="en-GB" sz="1400" b="1" dirty="0" smtClean="0"/>
              <a:t>Sv/lost primary]</a:t>
            </a:r>
            <a:endParaRPr lang="en-GB" sz="14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6309320"/>
            <a:ext cx="78488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 rot="20111350">
            <a:off x="7192603" y="4909205"/>
            <a:ext cx="513036" cy="338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07504" y="4816750"/>
            <a:ext cx="4227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Normalization of the H*(10) to:</a:t>
            </a:r>
          </a:p>
          <a:p>
            <a:pPr marL="271463" indent="-271463" algn="ctr">
              <a:buAutoNum type="romanUcParenR"/>
            </a:pPr>
            <a:r>
              <a:rPr lang="en-GB" dirty="0" smtClean="0"/>
              <a:t>Integrated proton fluence in the PS</a:t>
            </a:r>
          </a:p>
          <a:p>
            <a:pPr marL="271463" indent="-271463" algn="ctr">
              <a:buAutoNum type="romanUcParenR"/>
            </a:pPr>
            <a:r>
              <a:rPr lang="en-GB" dirty="0" smtClean="0"/>
              <a:t>H*(10) integrated by a fixed monitoring station installed in the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4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1403</Words>
  <Application>Microsoft Office PowerPoint</Application>
  <PresentationFormat>On-screen Show (4:3)</PresentationFormat>
  <Paragraphs>195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Instrument intercomparison in the stray radiation field around the CERN proton synchrotron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Instrument intercomparison in the stray radiation field around the CERN proton synchrotron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Giacomo Paolo Manessi</dc:creator>
  <cp:lastModifiedBy>Eleni Aza</cp:lastModifiedBy>
  <cp:revision>68</cp:revision>
  <dcterms:created xsi:type="dcterms:W3CDTF">2013-05-06T08:40:04Z</dcterms:created>
  <dcterms:modified xsi:type="dcterms:W3CDTF">2013-06-11T09:35:04Z</dcterms:modified>
</cp:coreProperties>
</file>